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  <p:sldMasterId id="2147483730" r:id="rId2"/>
  </p:sldMasterIdLst>
  <p:notesMasterIdLst>
    <p:notesMasterId r:id="rId14"/>
  </p:notesMasterIdLst>
  <p:sldIdLst>
    <p:sldId id="256" r:id="rId3"/>
    <p:sldId id="260" r:id="rId4"/>
    <p:sldId id="257" r:id="rId5"/>
    <p:sldId id="258" r:id="rId6"/>
    <p:sldId id="263" r:id="rId7"/>
    <p:sldId id="264" r:id="rId8"/>
    <p:sldId id="265" r:id="rId9"/>
    <p:sldId id="266" r:id="rId10"/>
    <p:sldId id="259" r:id="rId11"/>
    <p:sldId id="261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E25DC-0FCB-4654-B257-196495220B25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F47F5-61FE-456E-8150-EAD37E8B3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928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F47F5-61FE-456E-8150-EAD37E8B366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82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E1ED-CFB7-4603-A1B7-34016D76D180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84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C73E-00C6-4029-A1FD-65DAF1DBA7F3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3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BCB1-2D49-4EB7-B624-BD2863C1EB9E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550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E45-8A56-4806-B44D-A3E729999027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307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D5D9-7D5C-402A-8911-2FFFB8619B7B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586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8E71-CC69-41F5-A89F-DBA4E8E34A21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704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78BD-6C96-425C-B48D-61806A51A94E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46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14B59-4A32-41D3-A7B0-83053954DAA9}" type="datetime1">
              <a:rPr lang="cs-CZ" smtClean="0"/>
              <a:t>30.05.2018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501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8EE0-AF62-427B-8C7B-500015768BA9}" type="datetime1">
              <a:rPr lang="cs-CZ" smtClean="0"/>
              <a:t>30.05.2018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135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B033-491F-402C-9F77-0E8515B6D654}" type="datetime1">
              <a:rPr lang="cs-CZ" smtClean="0"/>
              <a:t>30.05.2018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978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0504-E9D9-4A09-8A0D-8FB8C3F249C9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22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1E8-DA88-4DB3-B462-2FC9538FE7DE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015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8ADC-20FB-479D-B963-29B16EF0DB40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874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DAFB-5C96-481B-8D90-6F9BB68FC926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565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995F-E2CD-4178-8721-73E69C82E830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0969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7747-894F-48C5-B69E-CF4F405DD8D1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7048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74AD-F858-46A2-8710-F70D17342729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33622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0492-FDE2-4F98-A44C-8210AE2CAE04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9579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AA3B-6AC2-4C5D-88FB-49CFFFBCADB4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631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41BB-674D-4A9F-B43B-72A96B7C86FE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62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6E16-3D53-41D4-9D2F-3EEF76763600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74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4486-D2FA-41AD-9912-457A38FC4FC4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78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E7E3-51F9-49BC-89B9-C8433A008292}" type="datetime1">
              <a:rPr lang="cs-CZ" smtClean="0"/>
              <a:t>30.05.2018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1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5E21-4AFE-4969-A315-2C534D7178A1}" type="datetime1">
              <a:rPr lang="cs-CZ" smtClean="0"/>
              <a:t>30.05.2018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F7759-B632-4731-8CCD-4D9FF7F88636}" type="datetime1">
              <a:rPr lang="cs-CZ" smtClean="0"/>
              <a:t>30.05.2018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94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D8A2-E817-4C7B-B950-1E97108B9EA8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04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FBF-CBFB-49C4-A728-5BDE57770A66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84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BD5D762-66F7-448A-BF92-181E68A5AC1E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86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339D-9FA6-4D17-BFB1-8D873B838296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9AE5A9A-CD0C-4C59-989E-79F4E6C3A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90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55268" y="1608267"/>
            <a:ext cx="7070452" cy="2042809"/>
          </a:xfrm>
        </p:spPr>
        <p:txBody>
          <a:bodyPr>
            <a:normAutofit/>
          </a:bodyPr>
          <a:lstStyle/>
          <a:p>
            <a:pPr algn="r"/>
            <a:r>
              <a:rPr lang="cs-CZ" sz="40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NÁVRH KOORDINOVANÉHO DOPRAVNÍHO MODELU VYBRANÉHO ÚZEMÍ</a:t>
            </a:r>
            <a:endParaRPr lang="cs-CZ" sz="4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10321" y="3985233"/>
            <a:ext cx="8915399" cy="2221014"/>
          </a:xfrm>
        </p:spPr>
        <p:txBody>
          <a:bodyPr>
            <a:noAutofit/>
          </a:bodyPr>
          <a:lstStyle/>
          <a:p>
            <a:pPr algn="r"/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Autor bakalářské práce: Jiří Mála</a:t>
            </a:r>
          </a:p>
          <a:p>
            <a:pPr algn="r"/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Vedoucí bakalářské práce: Ing. Jiří Čejka, Ph. D.</a:t>
            </a:r>
          </a:p>
          <a:p>
            <a:pPr algn="r"/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Oponent bakalářské práce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 prof. Ing. Gabriel </a:t>
            </a:r>
            <a:r>
              <a:rPr lang="cs-CZ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Fedorko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PhD.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r"/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České Budějovice, červen 2018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036840" y="1090726"/>
            <a:ext cx="9488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20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  <a:endParaRPr lang="cs-CZ" sz="20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Kuba\Desktop\Logo_Vš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839" y="1657915"/>
            <a:ext cx="203129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94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POZORNOST!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32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OTÁZKY VEDOUCÍHO A OPONENTA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BP:</a:t>
            </a:r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„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Bude mít vliv na realizaci návazných spojů znovuobnovení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provozu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železniční trati Moravské Budějovice - Jemnice?“</a:t>
            </a: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Oponent BP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„V jakém časovém horizontě předpokládáte, že by bylo možné Vaše návrhy realizovat?“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„Byly Vaše návrhy konzultované s dotknutými subjekty?“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0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TÉMATU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Osobní důvody – bydliště ve vybrané oblasti</a:t>
            </a:r>
          </a:p>
          <a:p>
            <a:r>
              <a:rPr lang="cs-CZ" sz="2400" dirty="0" smtClean="0"/>
              <a:t>Ověření teoretických znalostí v praxi</a:t>
            </a:r>
          </a:p>
          <a:p>
            <a:r>
              <a:rPr lang="cs-CZ" sz="2400" dirty="0" smtClean="0"/>
              <a:t>Vlastní zájem o osobní dopravu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1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práce je návrh dopravního systému, který respektuje základní dopravní pravidla, jako jsou návaznosti VLAK - VLAK, VLAK - BUS, BUS - BUS vybraného území včetně návrhů jízdních řádů. V práci budou dále navrženy páteřní linky a to zejména ve veřejné linkové osobní dopravě.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29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Teoreticko-metodologická část</a:t>
            </a:r>
          </a:p>
          <a:p>
            <a:pPr lvl="1"/>
            <a:r>
              <a:rPr lang="cs-CZ" sz="2000" dirty="0" smtClean="0"/>
              <a:t>Základní pojmy</a:t>
            </a:r>
          </a:p>
          <a:p>
            <a:pPr lvl="1"/>
            <a:r>
              <a:rPr lang="cs-CZ" sz="2000" dirty="0" smtClean="0"/>
              <a:t>Studium odborných zdrojů</a:t>
            </a:r>
            <a:endParaRPr lang="cs-CZ" sz="2000" dirty="0"/>
          </a:p>
          <a:p>
            <a:r>
              <a:rPr lang="cs-CZ" sz="2400" dirty="0" smtClean="0"/>
              <a:t>Aplikační část</a:t>
            </a:r>
          </a:p>
          <a:p>
            <a:pPr lvl="1"/>
            <a:r>
              <a:rPr lang="cs-CZ" sz="2000" dirty="0" smtClean="0"/>
              <a:t>Analýza vybraného území</a:t>
            </a:r>
          </a:p>
          <a:p>
            <a:pPr lvl="1"/>
            <a:r>
              <a:rPr lang="cs-CZ" sz="2000" dirty="0" smtClean="0"/>
              <a:t>Řešení problémů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4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VYBRANÉHO ÚZEMÍ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1579" y="1905000"/>
            <a:ext cx="4682445" cy="377762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ORP Moravské Budějovice</a:t>
            </a:r>
          </a:p>
          <a:p>
            <a:r>
              <a:rPr lang="cs-CZ" sz="2400" dirty="0" smtClean="0"/>
              <a:t>Mikroregion Rokytná</a:t>
            </a:r>
          </a:p>
          <a:p>
            <a:r>
              <a:rPr lang="cs-CZ" sz="2400" dirty="0" smtClean="0"/>
              <a:t>Dopravci:	</a:t>
            </a:r>
          </a:p>
          <a:p>
            <a:pPr lvl="1"/>
            <a:r>
              <a:rPr lang="cs-CZ" sz="2200" dirty="0" smtClean="0"/>
              <a:t>ICOM transport a. s.</a:t>
            </a:r>
          </a:p>
          <a:p>
            <a:pPr lvl="1"/>
            <a:r>
              <a:rPr lang="cs-CZ" sz="2200" dirty="0" smtClean="0"/>
              <a:t>BK BUS, s. r. o.</a:t>
            </a:r>
          </a:p>
          <a:p>
            <a:pPr lvl="1"/>
            <a:r>
              <a:rPr lang="cs-CZ" sz="2200" dirty="0" smtClean="0"/>
              <a:t>České dráhy a. s.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5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474" y="1534886"/>
            <a:ext cx="6532526" cy="532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NEDOSTATKY V DOPRAVNÍM SYSTÉMU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ym typeface="Wingdings" panose="05000000000000000000" pitchFamily="2" charset="2"/>
              </a:rPr>
              <a:t>Umístění zastávky Blatnice, rozc. 1. 0. na silnici II. </a:t>
            </a:r>
            <a:r>
              <a:rPr lang="cs-CZ" sz="2400" dirty="0" smtClean="0">
                <a:sym typeface="Wingdings" panose="05000000000000000000" pitchFamily="2" charset="2"/>
              </a:rPr>
              <a:t>třídy</a:t>
            </a:r>
            <a:endParaRPr lang="cs-CZ" sz="2400" dirty="0" smtClean="0"/>
          </a:p>
          <a:p>
            <a:r>
              <a:rPr lang="cs-CZ" sz="2400" dirty="0" smtClean="0"/>
              <a:t>Absence zastávek v Bohušicích na spoji Třebíč </a:t>
            </a:r>
            <a:r>
              <a:rPr lang="cs-CZ" sz="2400" dirty="0" smtClean="0">
                <a:sym typeface="Wingdings" panose="05000000000000000000" pitchFamily="2" charset="2"/>
              </a:rPr>
              <a:t> Moravské Budějovice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Velká vzdálenost mezi AN a VN v Jaroměřicích n. Rok.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29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NAVRŽENÁ OPATŘENÍ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2133600"/>
            <a:ext cx="4181240" cy="377762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Přemístění zastávky Blatnice, </a:t>
            </a:r>
            <a:r>
              <a:rPr lang="cs-CZ" sz="2400" dirty="0" err="1" smtClean="0"/>
              <a:t>rocz</a:t>
            </a:r>
            <a:r>
              <a:rPr lang="cs-CZ" sz="2400" dirty="0" smtClean="0"/>
              <a:t>. 1. 0. do obce</a:t>
            </a:r>
          </a:p>
          <a:p>
            <a:r>
              <a:rPr lang="cs-CZ" sz="2400" dirty="0" smtClean="0"/>
              <a:t>Vedení autobusových spojů přes Bohušice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7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451" y="1361550"/>
            <a:ext cx="4260715" cy="508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6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NAVRŽENÁ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2641" y="1905000"/>
            <a:ext cx="8915400" cy="3777622"/>
          </a:xfrm>
        </p:spPr>
        <p:txBody>
          <a:bodyPr/>
          <a:lstStyle/>
          <a:p>
            <a:r>
              <a:rPr lang="cs-CZ" sz="2400" dirty="0" smtClean="0"/>
              <a:t>Zavedení MAD v Jaroměřicích n. Rok.</a:t>
            </a:r>
          </a:p>
          <a:p>
            <a:pPr lvl="1"/>
            <a:r>
              <a:rPr lang="cs-CZ" sz="1800" dirty="0" smtClean="0"/>
              <a:t>Vlakové nádraží </a:t>
            </a:r>
            <a:r>
              <a:rPr lang="cs-CZ" sz="1800" dirty="0" smtClean="0">
                <a:sym typeface="Wingdings" panose="05000000000000000000" pitchFamily="2" charset="2"/>
              </a:rPr>
              <a:t> Autobusové nádraží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8</a:t>
            </a:fld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4332514" y="501831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43" y="2782120"/>
            <a:ext cx="10236425" cy="407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65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STRUČNÉ ZÁVĚREČNÉ SHRNUTÍ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Špatná dopravní obslužnost</a:t>
            </a:r>
          </a:p>
          <a:p>
            <a:r>
              <a:rPr lang="cs-CZ" sz="2400" dirty="0" smtClean="0"/>
              <a:t>Návrhy zlepšení</a:t>
            </a:r>
          </a:p>
          <a:p>
            <a:r>
              <a:rPr lang="cs-CZ" sz="2400" dirty="0" smtClean="0"/>
              <a:t>MHD</a:t>
            </a:r>
          </a:p>
          <a:p>
            <a:r>
              <a:rPr lang="cs-CZ" sz="2400" dirty="0" smtClean="0"/>
              <a:t>Vypracování jízdních řádů</a:t>
            </a:r>
          </a:p>
          <a:p>
            <a:r>
              <a:rPr lang="cs-CZ" sz="2400" dirty="0" smtClean="0"/>
              <a:t>Úpravy autobusových spojů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5A9A-CD0C-4C59-989E-79F4E6C3A86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6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217</TotalTime>
  <Words>266</Words>
  <Application>Microsoft Office PowerPoint</Application>
  <PresentationFormat>Širokoúhlá obrazovka</PresentationFormat>
  <Paragraphs>61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Tahoma</vt:lpstr>
      <vt:lpstr>Wingdings</vt:lpstr>
      <vt:lpstr>Wingdings 2</vt:lpstr>
      <vt:lpstr>Wingdings 3</vt:lpstr>
      <vt:lpstr>HDOfficeLightV0</vt:lpstr>
      <vt:lpstr>Stébla</vt:lpstr>
      <vt:lpstr>NÁVRH KOORDINOVANÉHO DOPRAVNÍHO MODELU VYBRANÉHO ÚZEMÍ</vt:lpstr>
      <vt:lpstr>MOTIVACE A DŮVODY K ŘEŠENÍ DANÉHO TÉMATU</vt:lpstr>
      <vt:lpstr>CÍL PRÁCE</vt:lpstr>
      <vt:lpstr>METODIKA PRÁCE</vt:lpstr>
      <vt:lpstr>ANALÝZA VYBRANÉHO ÚZEMÍ</vt:lpstr>
      <vt:lpstr>NEDOSTATKY V DOPRAVNÍM SYSTÉMU</vt:lpstr>
      <vt:lpstr>NAVRŽENÁ OPATŘENÍ</vt:lpstr>
      <vt:lpstr>NAVRŽENÁ OPATŘENÍ</vt:lpstr>
      <vt:lpstr>STRUČNÉ ZÁVĚREČNÉ SHRNUTÍ</vt:lpstr>
      <vt:lpstr>Prezentace aplikace PowerPoint</vt:lpstr>
      <vt:lpstr>OTÁZKY VEDOUCÍHO A OPONENTA PRÁCE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koordinovaného dopravního modelu vybraného území</dc:title>
  <dc:creator>Jiří Mála</dc:creator>
  <cp:lastModifiedBy>Jiří Mála</cp:lastModifiedBy>
  <cp:revision>17</cp:revision>
  <dcterms:created xsi:type="dcterms:W3CDTF">2018-05-02T08:00:14Z</dcterms:created>
  <dcterms:modified xsi:type="dcterms:W3CDTF">2018-05-30T06:31:29Z</dcterms:modified>
</cp:coreProperties>
</file>