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0" r:id="rId1"/>
  </p:sldMasterIdLst>
  <p:sldIdLst>
    <p:sldId id="256" r:id="rId2"/>
    <p:sldId id="263" r:id="rId3"/>
    <p:sldId id="259" r:id="rId4"/>
    <p:sldId id="258" r:id="rId5"/>
    <p:sldId id="260" r:id="rId6"/>
    <p:sldId id="261" r:id="rId7"/>
    <p:sldId id="264" r:id="rId8"/>
    <p:sldId id="271" r:id="rId9"/>
    <p:sldId id="268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1FC69EA-BEE1-4376-8ED6-F04BAF3CCC4F}">
          <p14:sldIdLst>
            <p14:sldId id="256"/>
            <p14:sldId id="263"/>
            <p14:sldId id="259"/>
            <p14:sldId id="258"/>
            <p14:sldId id="260"/>
          </p14:sldIdLst>
        </p14:section>
        <p14:section name="Oddíl bez názvu" id="{53540F11-DC07-4501-B3B1-14B2E693A09D}">
          <p14:sldIdLst>
            <p14:sldId id="261"/>
            <p14:sldId id="264"/>
            <p14:sldId id="271"/>
            <p14:sldId id="268"/>
            <p14:sldId id="269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09A78C-A946-445B-95B5-8BA58ECE1D12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83D9B4-44AC-493F-B9E7-5D16EF8814DC}">
      <dgm:prSet phldrT="[Text]"/>
      <dgm:spPr/>
      <dgm:t>
        <a:bodyPr/>
        <a:lstStyle/>
        <a:p>
          <a:r>
            <a:rPr lang="cs-CZ" dirty="0" smtClean="0"/>
            <a:t>Ekonomické hledisko</a:t>
          </a:r>
          <a:endParaRPr lang="cs-CZ" dirty="0"/>
        </a:p>
      </dgm:t>
    </dgm:pt>
    <dgm:pt modelId="{B8C5B66C-F962-4F40-8F18-F8B6E83E6A59}" type="parTrans" cxnId="{1F3513FA-1BBB-4144-BE6F-9E032AA81719}">
      <dgm:prSet/>
      <dgm:spPr/>
      <dgm:t>
        <a:bodyPr/>
        <a:lstStyle/>
        <a:p>
          <a:endParaRPr lang="cs-CZ"/>
        </a:p>
      </dgm:t>
    </dgm:pt>
    <dgm:pt modelId="{141EF11C-8527-4C2D-9187-48B32C43439A}" type="sibTrans" cxnId="{1F3513FA-1BBB-4144-BE6F-9E032AA81719}">
      <dgm:prSet/>
      <dgm:spPr/>
      <dgm:t>
        <a:bodyPr/>
        <a:lstStyle/>
        <a:p>
          <a:endParaRPr lang="cs-CZ"/>
        </a:p>
      </dgm:t>
    </dgm:pt>
    <dgm:pt modelId="{06F275D1-4B57-44ED-A4AC-176C5EAFB05A}">
      <dgm:prSet phldrT="[Text]"/>
      <dgm:spPr/>
      <dgm:t>
        <a:bodyPr/>
        <a:lstStyle/>
        <a:p>
          <a:r>
            <a:rPr lang="cs-CZ" dirty="0" smtClean="0"/>
            <a:t>+ CNG</a:t>
          </a:r>
          <a:endParaRPr lang="cs-CZ" dirty="0"/>
        </a:p>
      </dgm:t>
    </dgm:pt>
    <dgm:pt modelId="{F1CD7723-FD9D-4565-9E4F-945E0A4CC770}" type="parTrans" cxnId="{1A9CE082-7095-47B3-9B46-389F6B1C0F1D}">
      <dgm:prSet/>
      <dgm:spPr/>
      <dgm:t>
        <a:bodyPr/>
        <a:lstStyle/>
        <a:p>
          <a:endParaRPr lang="cs-CZ"/>
        </a:p>
      </dgm:t>
    </dgm:pt>
    <dgm:pt modelId="{1541B4AC-650A-4EAA-B1D2-A9104E0270FD}" type="sibTrans" cxnId="{1A9CE082-7095-47B3-9B46-389F6B1C0F1D}">
      <dgm:prSet/>
      <dgm:spPr/>
      <dgm:t>
        <a:bodyPr/>
        <a:lstStyle/>
        <a:p>
          <a:endParaRPr lang="cs-CZ"/>
        </a:p>
      </dgm:t>
    </dgm:pt>
    <dgm:pt modelId="{F3E341DE-B48A-494E-99C3-AEBCBD905AD7}">
      <dgm:prSet phldrT="[Text]"/>
      <dgm:spPr/>
      <dgm:t>
        <a:bodyPr/>
        <a:lstStyle/>
        <a:p>
          <a:r>
            <a:rPr lang="cs-CZ" dirty="0" smtClean="0"/>
            <a:t>- Vodík</a:t>
          </a:r>
          <a:endParaRPr lang="cs-CZ" dirty="0"/>
        </a:p>
      </dgm:t>
    </dgm:pt>
    <dgm:pt modelId="{10F2FE1B-D650-431E-90C1-0B785799EBAE}" type="parTrans" cxnId="{BB9805C8-AC51-4884-9CFE-0A762972508E}">
      <dgm:prSet/>
      <dgm:spPr/>
      <dgm:t>
        <a:bodyPr/>
        <a:lstStyle/>
        <a:p>
          <a:endParaRPr lang="cs-CZ"/>
        </a:p>
      </dgm:t>
    </dgm:pt>
    <dgm:pt modelId="{A8C2D66E-2242-4870-A109-8B8A154270F3}" type="sibTrans" cxnId="{BB9805C8-AC51-4884-9CFE-0A762972508E}">
      <dgm:prSet/>
      <dgm:spPr/>
      <dgm:t>
        <a:bodyPr/>
        <a:lstStyle/>
        <a:p>
          <a:endParaRPr lang="cs-CZ"/>
        </a:p>
      </dgm:t>
    </dgm:pt>
    <dgm:pt modelId="{A5B21858-4685-42A0-ADF5-47903897A02D}">
      <dgm:prSet phldrT="[Text]"/>
      <dgm:spPr/>
      <dgm:t>
        <a:bodyPr/>
        <a:lstStyle/>
        <a:p>
          <a:r>
            <a:rPr lang="cs-CZ" dirty="0" smtClean="0"/>
            <a:t>Ekologické hledisko</a:t>
          </a:r>
          <a:endParaRPr lang="cs-CZ" dirty="0"/>
        </a:p>
      </dgm:t>
    </dgm:pt>
    <dgm:pt modelId="{5FF3A298-3375-4F65-81EB-5DA723C08D54}" type="parTrans" cxnId="{D85A71E3-754E-49AA-B87A-BBB64324ED95}">
      <dgm:prSet/>
      <dgm:spPr/>
      <dgm:t>
        <a:bodyPr/>
        <a:lstStyle/>
        <a:p>
          <a:endParaRPr lang="cs-CZ"/>
        </a:p>
      </dgm:t>
    </dgm:pt>
    <dgm:pt modelId="{382DBC5E-9AE4-4E9C-AE68-7C903CC9A5D5}" type="sibTrans" cxnId="{D85A71E3-754E-49AA-B87A-BBB64324ED95}">
      <dgm:prSet/>
      <dgm:spPr/>
      <dgm:t>
        <a:bodyPr/>
        <a:lstStyle/>
        <a:p>
          <a:endParaRPr lang="cs-CZ"/>
        </a:p>
      </dgm:t>
    </dgm:pt>
    <dgm:pt modelId="{76D0ABDA-44C7-4394-BDAD-5A2333D2D04C}">
      <dgm:prSet phldrT="[Text]"/>
      <dgm:spPr/>
      <dgm:t>
        <a:bodyPr/>
        <a:lstStyle/>
        <a:p>
          <a:r>
            <a:rPr lang="cs-CZ" dirty="0" smtClean="0"/>
            <a:t>+ Elektřina</a:t>
          </a:r>
          <a:endParaRPr lang="cs-CZ" dirty="0"/>
        </a:p>
      </dgm:t>
    </dgm:pt>
    <dgm:pt modelId="{EE1B2AC4-EBA7-46AF-9AA6-70F3C0BFFEA2}" type="parTrans" cxnId="{1FA0D671-39BB-45FA-8501-5EC33F24255E}">
      <dgm:prSet/>
      <dgm:spPr/>
      <dgm:t>
        <a:bodyPr/>
        <a:lstStyle/>
        <a:p>
          <a:endParaRPr lang="cs-CZ"/>
        </a:p>
      </dgm:t>
    </dgm:pt>
    <dgm:pt modelId="{1F3B2F8B-ACEE-49C2-9D60-C3D08226E931}" type="sibTrans" cxnId="{1FA0D671-39BB-45FA-8501-5EC33F24255E}">
      <dgm:prSet/>
      <dgm:spPr/>
      <dgm:t>
        <a:bodyPr/>
        <a:lstStyle/>
        <a:p>
          <a:endParaRPr lang="cs-CZ"/>
        </a:p>
      </dgm:t>
    </dgm:pt>
    <dgm:pt modelId="{7313BF3A-ADA7-425B-B4D1-0E12C294F4DF}">
      <dgm:prSet phldrT="[Text]"/>
      <dgm:spPr/>
      <dgm:t>
        <a:bodyPr/>
        <a:lstStyle/>
        <a:p>
          <a:r>
            <a:rPr lang="cs-CZ" dirty="0" smtClean="0"/>
            <a:t>- Bionafta</a:t>
          </a:r>
          <a:endParaRPr lang="cs-CZ" dirty="0"/>
        </a:p>
      </dgm:t>
    </dgm:pt>
    <dgm:pt modelId="{A64904A1-20AE-48B7-9F9B-B88A7B887991}" type="parTrans" cxnId="{B6965585-F00A-4D35-BA16-9648E1BA35DA}">
      <dgm:prSet/>
      <dgm:spPr/>
      <dgm:t>
        <a:bodyPr/>
        <a:lstStyle/>
        <a:p>
          <a:endParaRPr lang="cs-CZ"/>
        </a:p>
      </dgm:t>
    </dgm:pt>
    <dgm:pt modelId="{167C2E81-8014-409B-B726-4479C88B5E54}" type="sibTrans" cxnId="{B6965585-F00A-4D35-BA16-9648E1BA35DA}">
      <dgm:prSet/>
      <dgm:spPr/>
      <dgm:t>
        <a:bodyPr/>
        <a:lstStyle/>
        <a:p>
          <a:endParaRPr lang="cs-CZ"/>
        </a:p>
      </dgm:t>
    </dgm:pt>
    <dgm:pt modelId="{814146FF-3132-406C-86BB-388E62D73F67}">
      <dgm:prSet phldrT="[Text]"/>
      <dgm:spPr/>
      <dgm:t>
        <a:bodyPr/>
        <a:lstStyle/>
        <a:p>
          <a:r>
            <a:rPr lang="cs-CZ" dirty="0" smtClean="0"/>
            <a:t>Bezpečnostní hledisko</a:t>
          </a:r>
          <a:endParaRPr lang="cs-CZ" dirty="0"/>
        </a:p>
      </dgm:t>
    </dgm:pt>
    <dgm:pt modelId="{B7ED24A0-ACEB-4C97-9313-B494104CB5E9}" type="parTrans" cxnId="{FCE7AE26-3FE2-4B74-B5D3-ACD275DC6688}">
      <dgm:prSet/>
      <dgm:spPr/>
      <dgm:t>
        <a:bodyPr/>
        <a:lstStyle/>
        <a:p>
          <a:endParaRPr lang="cs-CZ"/>
        </a:p>
      </dgm:t>
    </dgm:pt>
    <dgm:pt modelId="{495F688D-8509-4C49-9639-C9D2A5B7E837}" type="sibTrans" cxnId="{FCE7AE26-3FE2-4B74-B5D3-ACD275DC6688}">
      <dgm:prSet/>
      <dgm:spPr/>
      <dgm:t>
        <a:bodyPr/>
        <a:lstStyle/>
        <a:p>
          <a:endParaRPr lang="cs-CZ"/>
        </a:p>
      </dgm:t>
    </dgm:pt>
    <dgm:pt modelId="{D573EC30-6CFD-4A72-8C0C-0E0D9FB66411}">
      <dgm:prSet phldrT="[Text]"/>
      <dgm:spPr/>
      <dgm:t>
        <a:bodyPr/>
        <a:lstStyle/>
        <a:p>
          <a:r>
            <a:rPr lang="cs-CZ" dirty="0" smtClean="0"/>
            <a:t>+ Bionafta </a:t>
          </a:r>
          <a:endParaRPr lang="cs-CZ" dirty="0"/>
        </a:p>
      </dgm:t>
    </dgm:pt>
    <dgm:pt modelId="{CC7EEE8B-C215-4F55-B32B-F2E0B8FCC8C1}" type="parTrans" cxnId="{B49CA355-8EED-4E4A-AF1D-3E81A62F7E1A}">
      <dgm:prSet/>
      <dgm:spPr/>
      <dgm:t>
        <a:bodyPr/>
        <a:lstStyle/>
        <a:p>
          <a:endParaRPr lang="cs-CZ"/>
        </a:p>
      </dgm:t>
    </dgm:pt>
    <dgm:pt modelId="{DD250292-1C8F-4C71-98F1-C94AC5508B76}" type="sibTrans" cxnId="{B49CA355-8EED-4E4A-AF1D-3E81A62F7E1A}">
      <dgm:prSet/>
      <dgm:spPr/>
      <dgm:t>
        <a:bodyPr/>
        <a:lstStyle/>
        <a:p>
          <a:endParaRPr lang="cs-CZ"/>
        </a:p>
      </dgm:t>
    </dgm:pt>
    <dgm:pt modelId="{F06FFEC0-ED7D-476E-A911-A2B7D9AB5EF0}">
      <dgm:prSet phldrT="[Text]"/>
      <dgm:spPr/>
      <dgm:t>
        <a:bodyPr/>
        <a:lstStyle/>
        <a:p>
          <a:r>
            <a:rPr lang="cs-CZ" dirty="0" smtClean="0"/>
            <a:t>+ Elektřina </a:t>
          </a:r>
          <a:endParaRPr lang="cs-CZ" dirty="0"/>
        </a:p>
      </dgm:t>
    </dgm:pt>
    <dgm:pt modelId="{54E885BE-585D-4EB0-8939-18A768323FFA}" type="parTrans" cxnId="{09AC1DD7-7A0D-474A-9F34-538770916E5C}">
      <dgm:prSet/>
      <dgm:spPr/>
      <dgm:t>
        <a:bodyPr/>
        <a:lstStyle/>
        <a:p>
          <a:endParaRPr lang="cs-CZ"/>
        </a:p>
      </dgm:t>
    </dgm:pt>
    <dgm:pt modelId="{D00AE0B5-6591-453C-8A22-2223DD86D978}" type="sibTrans" cxnId="{09AC1DD7-7A0D-474A-9F34-538770916E5C}">
      <dgm:prSet/>
      <dgm:spPr/>
      <dgm:t>
        <a:bodyPr/>
        <a:lstStyle/>
        <a:p>
          <a:endParaRPr lang="cs-CZ"/>
        </a:p>
      </dgm:t>
    </dgm:pt>
    <dgm:pt modelId="{7A1AAB98-C92B-4C8C-9BDA-08F8C99B13BB}">
      <dgm:prSet phldrT="[Text]"/>
      <dgm:spPr/>
      <dgm:t>
        <a:bodyPr/>
        <a:lstStyle/>
        <a:p>
          <a:r>
            <a:rPr lang="cs-CZ" dirty="0" smtClean="0"/>
            <a:t>- Vodík, LPG</a:t>
          </a:r>
          <a:endParaRPr lang="cs-CZ" dirty="0"/>
        </a:p>
      </dgm:t>
    </dgm:pt>
    <dgm:pt modelId="{0528E54E-C78C-40CD-8680-2BFC1C5FE0CA}" type="parTrans" cxnId="{8F075F3B-9723-4B4D-8944-4133D9FC0B79}">
      <dgm:prSet/>
      <dgm:spPr/>
      <dgm:t>
        <a:bodyPr/>
        <a:lstStyle/>
        <a:p>
          <a:endParaRPr lang="cs-CZ"/>
        </a:p>
      </dgm:t>
    </dgm:pt>
    <dgm:pt modelId="{8A66B33B-9790-463C-BF1F-2A38CA40CADB}" type="sibTrans" cxnId="{8F075F3B-9723-4B4D-8944-4133D9FC0B79}">
      <dgm:prSet/>
      <dgm:spPr/>
      <dgm:t>
        <a:bodyPr/>
        <a:lstStyle/>
        <a:p>
          <a:endParaRPr lang="cs-CZ"/>
        </a:p>
      </dgm:t>
    </dgm:pt>
    <dgm:pt modelId="{5A2C8741-8033-4CFA-9FF0-38E70503D940}" type="pres">
      <dgm:prSet presAssocID="{E109A78C-A946-445B-95B5-8BA58ECE1D1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CBDD88-CC45-4506-B122-AFD589E6303D}" type="pres">
      <dgm:prSet presAssocID="{2D83D9B4-44AC-493F-B9E7-5D16EF8814D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665B65-7804-401E-9A9A-7DCBB9BCDE60}" type="pres">
      <dgm:prSet presAssocID="{141EF11C-8527-4C2D-9187-48B32C43439A}" presName="sibTrans" presStyleCnt="0"/>
      <dgm:spPr/>
    </dgm:pt>
    <dgm:pt modelId="{3E01BFF9-7D39-400A-91AB-995284E6C934}" type="pres">
      <dgm:prSet presAssocID="{A5B21858-4685-42A0-ADF5-47903897A02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D30262-F980-4661-9E80-A144A54F72F1}" type="pres">
      <dgm:prSet presAssocID="{382DBC5E-9AE4-4E9C-AE68-7C903CC9A5D5}" presName="sibTrans" presStyleCnt="0"/>
      <dgm:spPr/>
    </dgm:pt>
    <dgm:pt modelId="{B50391ED-6BC3-4AA1-9AB9-18FA41D8E084}" type="pres">
      <dgm:prSet presAssocID="{814146FF-3132-406C-86BB-388E62D73F6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075F3B-9723-4B4D-8944-4133D9FC0B79}" srcId="{814146FF-3132-406C-86BB-388E62D73F67}" destId="{7A1AAB98-C92B-4C8C-9BDA-08F8C99B13BB}" srcOrd="2" destOrd="0" parTransId="{0528E54E-C78C-40CD-8680-2BFC1C5FE0CA}" sibTransId="{8A66B33B-9790-463C-BF1F-2A38CA40CADB}"/>
    <dgm:cxn modelId="{BCECA21B-C847-4827-A90F-ECD985209699}" type="presOf" srcId="{2D83D9B4-44AC-493F-B9E7-5D16EF8814DC}" destId="{A3CBDD88-CC45-4506-B122-AFD589E6303D}" srcOrd="0" destOrd="0" presId="urn:microsoft.com/office/officeart/2005/8/layout/hList6"/>
    <dgm:cxn modelId="{1F3513FA-1BBB-4144-BE6F-9E032AA81719}" srcId="{E109A78C-A946-445B-95B5-8BA58ECE1D12}" destId="{2D83D9B4-44AC-493F-B9E7-5D16EF8814DC}" srcOrd="0" destOrd="0" parTransId="{B8C5B66C-F962-4F40-8F18-F8B6E83E6A59}" sibTransId="{141EF11C-8527-4C2D-9187-48B32C43439A}"/>
    <dgm:cxn modelId="{CB891255-577F-4C0B-AA8E-8E947D83DD76}" type="presOf" srcId="{E109A78C-A946-445B-95B5-8BA58ECE1D12}" destId="{5A2C8741-8033-4CFA-9FF0-38E70503D940}" srcOrd="0" destOrd="0" presId="urn:microsoft.com/office/officeart/2005/8/layout/hList6"/>
    <dgm:cxn modelId="{D85A71E3-754E-49AA-B87A-BBB64324ED95}" srcId="{E109A78C-A946-445B-95B5-8BA58ECE1D12}" destId="{A5B21858-4685-42A0-ADF5-47903897A02D}" srcOrd="1" destOrd="0" parTransId="{5FF3A298-3375-4F65-81EB-5DA723C08D54}" sibTransId="{382DBC5E-9AE4-4E9C-AE68-7C903CC9A5D5}"/>
    <dgm:cxn modelId="{EFEECC58-C929-4135-9190-C0800CA797AD}" type="presOf" srcId="{76D0ABDA-44C7-4394-BDAD-5A2333D2D04C}" destId="{3E01BFF9-7D39-400A-91AB-995284E6C934}" srcOrd="0" destOrd="1" presId="urn:microsoft.com/office/officeart/2005/8/layout/hList6"/>
    <dgm:cxn modelId="{B6965585-F00A-4D35-BA16-9648E1BA35DA}" srcId="{A5B21858-4685-42A0-ADF5-47903897A02D}" destId="{7313BF3A-ADA7-425B-B4D1-0E12C294F4DF}" srcOrd="1" destOrd="0" parTransId="{A64904A1-20AE-48B7-9F9B-B88A7B887991}" sibTransId="{167C2E81-8014-409B-B726-4479C88B5E54}"/>
    <dgm:cxn modelId="{1A9CE082-7095-47B3-9B46-389F6B1C0F1D}" srcId="{2D83D9B4-44AC-493F-B9E7-5D16EF8814DC}" destId="{06F275D1-4B57-44ED-A4AC-176C5EAFB05A}" srcOrd="0" destOrd="0" parTransId="{F1CD7723-FD9D-4565-9E4F-945E0A4CC770}" sibTransId="{1541B4AC-650A-4EAA-B1D2-A9104E0270FD}"/>
    <dgm:cxn modelId="{A92B3F1C-44A1-46D0-90AF-A024D46C212F}" type="presOf" srcId="{A5B21858-4685-42A0-ADF5-47903897A02D}" destId="{3E01BFF9-7D39-400A-91AB-995284E6C934}" srcOrd="0" destOrd="0" presId="urn:microsoft.com/office/officeart/2005/8/layout/hList6"/>
    <dgm:cxn modelId="{3ABFC210-2602-43AC-95A3-FC13443D1193}" type="presOf" srcId="{D573EC30-6CFD-4A72-8C0C-0E0D9FB66411}" destId="{B50391ED-6BC3-4AA1-9AB9-18FA41D8E084}" srcOrd="0" destOrd="1" presId="urn:microsoft.com/office/officeart/2005/8/layout/hList6"/>
    <dgm:cxn modelId="{7370046D-1D26-461E-B1AC-C6FCB9C4D4ED}" type="presOf" srcId="{F06FFEC0-ED7D-476E-A911-A2B7D9AB5EF0}" destId="{B50391ED-6BC3-4AA1-9AB9-18FA41D8E084}" srcOrd="0" destOrd="2" presId="urn:microsoft.com/office/officeart/2005/8/layout/hList6"/>
    <dgm:cxn modelId="{FCE7AE26-3FE2-4B74-B5D3-ACD275DC6688}" srcId="{E109A78C-A946-445B-95B5-8BA58ECE1D12}" destId="{814146FF-3132-406C-86BB-388E62D73F67}" srcOrd="2" destOrd="0" parTransId="{B7ED24A0-ACEB-4C97-9313-B494104CB5E9}" sibTransId="{495F688D-8509-4C49-9639-C9D2A5B7E837}"/>
    <dgm:cxn modelId="{B4929866-4738-4FAF-AC1E-DE65249641A5}" type="presOf" srcId="{814146FF-3132-406C-86BB-388E62D73F67}" destId="{B50391ED-6BC3-4AA1-9AB9-18FA41D8E084}" srcOrd="0" destOrd="0" presId="urn:microsoft.com/office/officeart/2005/8/layout/hList6"/>
    <dgm:cxn modelId="{B49CA355-8EED-4E4A-AF1D-3E81A62F7E1A}" srcId="{814146FF-3132-406C-86BB-388E62D73F67}" destId="{D573EC30-6CFD-4A72-8C0C-0E0D9FB66411}" srcOrd="0" destOrd="0" parTransId="{CC7EEE8B-C215-4F55-B32B-F2E0B8FCC8C1}" sibTransId="{DD250292-1C8F-4C71-98F1-C94AC5508B76}"/>
    <dgm:cxn modelId="{690CEBCE-0AD6-46D8-8020-A71AA05A172F}" type="presOf" srcId="{06F275D1-4B57-44ED-A4AC-176C5EAFB05A}" destId="{A3CBDD88-CC45-4506-B122-AFD589E6303D}" srcOrd="0" destOrd="1" presId="urn:microsoft.com/office/officeart/2005/8/layout/hList6"/>
    <dgm:cxn modelId="{590A2DB4-C68C-433E-8D5D-13D85220AD7B}" type="presOf" srcId="{F3E341DE-B48A-494E-99C3-AEBCBD905AD7}" destId="{A3CBDD88-CC45-4506-B122-AFD589E6303D}" srcOrd="0" destOrd="2" presId="urn:microsoft.com/office/officeart/2005/8/layout/hList6"/>
    <dgm:cxn modelId="{6086937C-8520-4414-8C28-6873DECD6963}" type="presOf" srcId="{7A1AAB98-C92B-4C8C-9BDA-08F8C99B13BB}" destId="{B50391ED-6BC3-4AA1-9AB9-18FA41D8E084}" srcOrd="0" destOrd="3" presId="urn:microsoft.com/office/officeart/2005/8/layout/hList6"/>
    <dgm:cxn modelId="{BB9805C8-AC51-4884-9CFE-0A762972508E}" srcId="{2D83D9B4-44AC-493F-B9E7-5D16EF8814DC}" destId="{F3E341DE-B48A-494E-99C3-AEBCBD905AD7}" srcOrd="1" destOrd="0" parTransId="{10F2FE1B-D650-431E-90C1-0B785799EBAE}" sibTransId="{A8C2D66E-2242-4870-A109-8B8A154270F3}"/>
    <dgm:cxn modelId="{721D774E-217D-4ABA-9716-E7474CA6A0A8}" type="presOf" srcId="{7313BF3A-ADA7-425B-B4D1-0E12C294F4DF}" destId="{3E01BFF9-7D39-400A-91AB-995284E6C934}" srcOrd="0" destOrd="2" presId="urn:microsoft.com/office/officeart/2005/8/layout/hList6"/>
    <dgm:cxn modelId="{1FA0D671-39BB-45FA-8501-5EC33F24255E}" srcId="{A5B21858-4685-42A0-ADF5-47903897A02D}" destId="{76D0ABDA-44C7-4394-BDAD-5A2333D2D04C}" srcOrd="0" destOrd="0" parTransId="{EE1B2AC4-EBA7-46AF-9AA6-70F3C0BFFEA2}" sibTransId="{1F3B2F8B-ACEE-49C2-9D60-C3D08226E931}"/>
    <dgm:cxn modelId="{09AC1DD7-7A0D-474A-9F34-538770916E5C}" srcId="{814146FF-3132-406C-86BB-388E62D73F67}" destId="{F06FFEC0-ED7D-476E-A911-A2B7D9AB5EF0}" srcOrd="1" destOrd="0" parTransId="{54E885BE-585D-4EB0-8939-18A768323FFA}" sibTransId="{D00AE0B5-6591-453C-8A22-2223DD86D978}"/>
    <dgm:cxn modelId="{974A5AFB-8E63-4B4A-B117-5647A0AB6053}" type="presParOf" srcId="{5A2C8741-8033-4CFA-9FF0-38E70503D940}" destId="{A3CBDD88-CC45-4506-B122-AFD589E6303D}" srcOrd="0" destOrd="0" presId="urn:microsoft.com/office/officeart/2005/8/layout/hList6"/>
    <dgm:cxn modelId="{BF7B270C-D39E-4037-8DC4-606B39717C60}" type="presParOf" srcId="{5A2C8741-8033-4CFA-9FF0-38E70503D940}" destId="{B0665B65-7804-401E-9A9A-7DCBB9BCDE60}" srcOrd="1" destOrd="0" presId="urn:microsoft.com/office/officeart/2005/8/layout/hList6"/>
    <dgm:cxn modelId="{6D1F2098-BC57-4D0F-A8F0-54AEE7309BC3}" type="presParOf" srcId="{5A2C8741-8033-4CFA-9FF0-38E70503D940}" destId="{3E01BFF9-7D39-400A-91AB-995284E6C934}" srcOrd="2" destOrd="0" presId="urn:microsoft.com/office/officeart/2005/8/layout/hList6"/>
    <dgm:cxn modelId="{70A23CA8-791E-4759-8B0C-92E1D6B01A58}" type="presParOf" srcId="{5A2C8741-8033-4CFA-9FF0-38E70503D940}" destId="{C7D30262-F980-4661-9E80-A144A54F72F1}" srcOrd="3" destOrd="0" presId="urn:microsoft.com/office/officeart/2005/8/layout/hList6"/>
    <dgm:cxn modelId="{FC445706-2192-4BF5-A2BC-FB5031484F43}" type="presParOf" srcId="{5A2C8741-8033-4CFA-9FF0-38E70503D940}" destId="{B50391ED-6BC3-4AA1-9AB9-18FA41D8E08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ADA755-4DFA-4405-A05E-077ED34263CF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47195A-6251-441A-9342-57E44FFB097F}">
      <dgm:prSet phldrT="[Text]"/>
      <dgm:spPr/>
      <dgm:t>
        <a:bodyPr/>
        <a:lstStyle/>
        <a:p>
          <a:r>
            <a:rPr lang="cs-CZ" dirty="0" smtClean="0"/>
            <a:t>Návrh</a:t>
          </a:r>
          <a:endParaRPr lang="cs-CZ" dirty="0"/>
        </a:p>
      </dgm:t>
    </dgm:pt>
    <dgm:pt modelId="{64965A1D-A331-4014-850A-B674D4E94190}" type="parTrans" cxnId="{50B648B3-5206-4A65-B630-C020F7FB0816}">
      <dgm:prSet/>
      <dgm:spPr/>
      <dgm:t>
        <a:bodyPr/>
        <a:lstStyle/>
        <a:p>
          <a:endParaRPr lang="cs-CZ"/>
        </a:p>
      </dgm:t>
    </dgm:pt>
    <dgm:pt modelId="{E1C54B09-BA22-463F-B234-1B4D51817E38}" type="sibTrans" cxnId="{50B648B3-5206-4A65-B630-C020F7FB0816}">
      <dgm:prSet/>
      <dgm:spPr/>
      <dgm:t>
        <a:bodyPr/>
        <a:lstStyle/>
        <a:p>
          <a:endParaRPr lang="cs-CZ"/>
        </a:p>
      </dgm:t>
    </dgm:pt>
    <dgm:pt modelId="{CC77C958-657C-4D24-8881-2A43F6CA7369}">
      <dgm:prSet phldrT="[Text]"/>
      <dgm:spPr/>
      <dgm:t>
        <a:bodyPr/>
        <a:lstStyle/>
        <a:p>
          <a:r>
            <a:rPr lang="cs-CZ" dirty="0" smtClean="0"/>
            <a:t>Bateriové napájení trolejbusů mimo trakci</a:t>
          </a:r>
          <a:endParaRPr lang="cs-CZ" dirty="0"/>
        </a:p>
      </dgm:t>
    </dgm:pt>
    <dgm:pt modelId="{9A46054E-6D1A-4CF3-B6A7-030A03D1F940}" type="parTrans" cxnId="{35029F43-BE76-4957-A362-3F9FD1285709}">
      <dgm:prSet/>
      <dgm:spPr/>
      <dgm:t>
        <a:bodyPr/>
        <a:lstStyle/>
        <a:p>
          <a:endParaRPr lang="cs-CZ"/>
        </a:p>
      </dgm:t>
    </dgm:pt>
    <dgm:pt modelId="{12D17295-AC6B-4E08-8199-D09EF2CF22B9}" type="sibTrans" cxnId="{35029F43-BE76-4957-A362-3F9FD1285709}">
      <dgm:prSet/>
      <dgm:spPr/>
      <dgm:t>
        <a:bodyPr/>
        <a:lstStyle/>
        <a:p>
          <a:endParaRPr lang="cs-CZ"/>
        </a:p>
      </dgm:t>
    </dgm:pt>
    <dgm:pt modelId="{C17AE787-F308-4D32-8D76-BD52EB7815B1}">
      <dgm:prSet phldrT="[Text]"/>
      <dgm:spPr/>
      <dgm:t>
        <a:bodyPr/>
        <a:lstStyle/>
        <a:p>
          <a:r>
            <a:rPr lang="cs-CZ" dirty="0" smtClean="0"/>
            <a:t>Zavedení E-busů</a:t>
          </a:r>
          <a:endParaRPr lang="cs-CZ" dirty="0"/>
        </a:p>
      </dgm:t>
    </dgm:pt>
    <dgm:pt modelId="{89B38D7B-DC93-49DF-A9C1-FD7522F4946D}" type="parTrans" cxnId="{30CC2F04-C16E-4ED8-BCD1-465B9D0498FC}">
      <dgm:prSet/>
      <dgm:spPr/>
      <dgm:t>
        <a:bodyPr/>
        <a:lstStyle/>
        <a:p>
          <a:endParaRPr lang="cs-CZ"/>
        </a:p>
      </dgm:t>
    </dgm:pt>
    <dgm:pt modelId="{AD8B2415-91DE-4B8A-AAF4-AAEA6AE93A91}" type="sibTrans" cxnId="{30CC2F04-C16E-4ED8-BCD1-465B9D0498FC}">
      <dgm:prSet/>
      <dgm:spPr/>
      <dgm:t>
        <a:bodyPr/>
        <a:lstStyle/>
        <a:p>
          <a:endParaRPr lang="cs-CZ"/>
        </a:p>
      </dgm:t>
    </dgm:pt>
    <dgm:pt modelId="{8C87F03D-B7BF-4335-99A7-0DE1F80A8058}">
      <dgm:prSet phldrT="[Text]"/>
      <dgm:spPr/>
      <dgm:t>
        <a:bodyPr/>
        <a:lstStyle/>
        <a:p>
          <a:r>
            <a:rPr lang="cs-CZ" dirty="0" smtClean="0"/>
            <a:t>Argumenty</a:t>
          </a:r>
          <a:endParaRPr lang="cs-CZ" dirty="0"/>
        </a:p>
      </dgm:t>
    </dgm:pt>
    <dgm:pt modelId="{40E3911C-9693-40D8-BC7F-34F1440C5D12}" type="parTrans" cxnId="{0A2565E9-7532-41AB-BA41-441570352982}">
      <dgm:prSet/>
      <dgm:spPr/>
      <dgm:t>
        <a:bodyPr/>
        <a:lstStyle/>
        <a:p>
          <a:endParaRPr lang="cs-CZ"/>
        </a:p>
      </dgm:t>
    </dgm:pt>
    <dgm:pt modelId="{C9B0BC0C-8E12-467B-A669-9A73CF56EA0E}" type="sibTrans" cxnId="{0A2565E9-7532-41AB-BA41-441570352982}">
      <dgm:prSet/>
      <dgm:spPr/>
      <dgm:t>
        <a:bodyPr/>
        <a:lstStyle/>
        <a:p>
          <a:endParaRPr lang="cs-CZ"/>
        </a:p>
      </dgm:t>
    </dgm:pt>
    <dgm:pt modelId="{AE1DB8DB-F5CE-4B2D-BE21-A0E077935611}">
      <dgm:prSet phldrT="[Text]"/>
      <dgm:spPr/>
      <dgm:t>
        <a:bodyPr/>
        <a:lstStyle/>
        <a:p>
          <a:r>
            <a:rPr lang="cs-CZ" dirty="0" smtClean="0"/>
            <a:t>Legislativní podpora EU</a:t>
          </a:r>
          <a:endParaRPr lang="cs-CZ" dirty="0"/>
        </a:p>
      </dgm:t>
    </dgm:pt>
    <dgm:pt modelId="{9886D590-05C3-420A-9466-8F9B912D6A65}" type="parTrans" cxnId="{25CF42BD-5001-41FC-8020-F240DE1C3D33}">
      <dgm:prSet/>
      <dgm:spPr/>
      <dgm:t>
        <a:bodyPr/>
        <a:lstStyle/>
        <a:p>
          <a:endParaRPr lang="cs-CZ"/>
        </a:p>
      </dgm:t>
    </dgm:pt>
    <dgm:pt modelId="{6E57ADAD-21DE-456D-9CFD-4A4D1ABA7F8F}" type="sibTrans" cxnId="{25CF42BD-5001-41FC-8020-F240DE1C3D33}">
      <dgm:prSet/>
      <dgm:spPr/>
      <dgm:t>
        <a:bodyPr/>
        <a:lstStyle/>
        <a:p>
          <a:endParaRPr lang="cs-CZ"/>
        </a:p>
      </dgm:t>
    </dgm:pt>
    <dgm:pt modelId="{AA732FB0-8A10-4B25-99C9-D3C691B21132}">
      <dgm:prSet phldrT="[Text]"/>
      <dgm:spPr/>
      <dgm:t>
        <a:bodyPr/>
        <a:lstStyle/>
        <a:p>
          <a:r>
            <a:rPr lang="cs-CZ" dirty="0" smtClean="0"/>
            <a:t>Finanční podpora - dotace</a:t>
          </a:r>
          <a:endParaRPr lang="cs-CZ" dirty="0"/>
        </a:p>
      </dgm:t>
    </dgm:pt>
    <dgm:pt modelId="{D1C25854-5BC1-464A-BB34-051A6CEDA76A}" type="parTrans" cxnId="{81F0C0D5-BDA3-4B89-BC24-07CE6985E43F}">
      <dgm:prSet/>
      <dgm:spPr/>
      <dgm:t>
        <a:bodyPr/>
        <a:lstStyle/>
        <a:p>
          <a:endParaRPr lang="cs-CZ"/>
        </a:p>
      </dgm:t>
    </dgm:pt>
    <dgm:pt modelId="{6934973B-A766-494A-90DA-CA86067D20EE}" type="sibTrans" cxnId="{81F0C0D5-BDA3-4B89-BC24-07CE6985E43F}">
      <dgm:prSet/>
      <dgm:spPr/>
      <dgm:t>
        <a:bodyPr/>
        <a:lstStyle/>
        <a:p>
          <a:endParaRPr lang="cs-CZ"/>
        </a:p>
      </dgm:t>
    </dgm:pt>
    <dgm:pt modelId="{EA3E936B-5DF8-4708-B497-2B152C788584}" type="pres">
      <dgm:prSet presAssocID="{CBADA755-4DFA-4405-A05E-077ED34263C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835DA46-167F-452D-9D17-A70B63EB30E4}" type="pres">
      <dgm:prSet presAssocID="{7E47195A-6251-441A-9342-57E44FFB097F}" presName="root" presStyleCnt="0"/>
      <dgm:spPr/>
    </dgm:pt>
    <dgm:pt modelId="{B3011883-270F-4F56-99BD-6A5BE2B2B9D7}" type="pres">
      <dgm:prSet presAssocID="{7E47195A-6251-441A-9342-57E44FFB097F}" presName="rootComposite" presStyleCnt="0"/>
      <dgm:spPr/>
    </dgm:pt>
    <dgm:pt modelId="{9181F5A8-689C-4D84-9424-C9BA2817F7BF}" type="pres">
      <dgm:prSet presAssocID="{7E47195A-6251-441A-9342-57E44FFB097F}" presName="rootText" presStyleLbl="node1" presStyleIdx="0" presStyleCnt="2" custScaleX="146085"/>
      <dgm:spPr/>
      <dgm:t>
        <a:bodyPr/>
        <a:lstStyle/>
        <a:p>
          <a:endParaRPr lang="cs-CZ"/>
        </a:p>
      </dgm:t>
    </dgm:pt>
    <dgm:pt modelId="{3256D220-1C61-40E6-9F6F-27504AED74DD}" type="pres">
      <dgm:prSet presAssocID="{7E47195A-6251-441A-9342-57E44FFB097F}" presName="rootConnector" presStyleLbl="node1" presStyleIdx="0" presStyleCnt="2"/>
      <dgm:spPr/>
      <dgm:t>
        <a:bodyPr/>
        <a:lstStyle/>
        <a:p>
          <a:endParaRPr lang="cs-CZ"/>
        </a:p>
      </dgm:t>
    </dgm:pt>
    <dgm:pt modelId="{43A150B2-34BE-4969-8303-2E55676583AB}" type="pres">
      <dgm:prSet presAssocID="{7E47195A-6251-441A-9342-57E44FFB097F}" presName="childShape" presStyleCnt="0"/>
      <dgm:spPr/>
    </dgm:pt>
    <dgm:pt modelId="{0B431C14-FB7B-41C7-81C8-1886229837D1}" type="pres">
      <dgm:prSet presAssocID="{9A46054E-6D1A-4CF3-B6A7-030A03D1F940}" presName="Name13" presStyleLbl="parChTrans1D2" presStyleIdx="0" presStyleCnt="4"/>
      <dgm:spPr/>
      <dgm:t>
        <a:bodyPr/>
        <a:lstStyle/>
        <a:p>
          <a:endParaRPr lang="cs-CZ"/>
        </a:p>
      </dgm:t>
    </dgm:pt>
    <dgm:pt modelId="{D610B9A5-86DD-43F1-9463-98634D43A1AC}" type="pres">
      <dgm:prSet presAssocID="{CC77C958-657C-4D24-8881-2A43F6CA7369}" presName="childText" presStyleLbl="bgAcc1" presStyleIdx="0" presStyleCnt="4" custScaleX="15792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243E6B-8611-4A6C-BFB4-EFE99CB143C7}" type="pres">
      <dgm:prSet presAssocID="{89B38D7B-DC93-49DF-A9C1-FD7522F4946D}" presName="Name13" presStyleLbl="parChTrans1D2" presStyleIdx="1" presStyleCnt="4"/>
      <dgm:spPr/>
      <dgm:t>
        <a:bodyPr/>
        <a:lstStyle/>
        <a:p>
          <a:endParaRPr lang="cs-CZ"/>
        </a:p>
      </dgm:t>
    </dgm:pt>
    <dgm:pt modelId="{9D08B77F-77AE-4D7F-BA18-6B3CE5334035}" type="pres">
      <dgm:prSet presAssocID="{C17AE787-F308-4D32-8D76-BD52EB7815B1}" presName="childText" presStyleLbl="bgAcc1" presStyleIdx="1" presStyleCnt="4" custScaleX="1611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561FFA-7988-43B9-A61F-0401FB5521C1}" type="pres">
      <dgm:prSet presAssocID="{8C87F03D-B7BF-4335-99A7-0DE1F80A8058}" presName="root" presStyleCnt="0"/>
      <dgm:spPr/>
    </dgm:pt>
    <dgm:pt modelId="{AE4A8C8C-1702-40AA-89F6-926AC493E394}" type="pres">
      <dgm:prSet presAssocID="{8C87F03D-B7BF-4335-99A7-0DE1F80A8058}" presName="rootComposite" presStyleCnt="0"/>
      <dgm:spPr/>
    </dgm:pt>
    <dgm:pt modelId="{52AAB2B7-585B-4217-A407-59CA27F458A0}" type="pres">
      <dgm:prSet presAssocID="{8C87F03D-B7BF-4335-99A7-0DE1F80A8058}" presName="rootText" presStyleLbl="node1" presStyleIdx="1" presStyleCnt="2" custScaleX="150509"/>
      <dgm:spPr/>
      <dgm:t>
        <a:bodyPr/>
        <a:lstStyle/>
        <a:p>
          <a:endParaRPr lang="cs-CZ"/>
        </a:p>
      </dgm:t>
    </dgm:pt>
    <dgm:pt modelId="{AABC553C-370C-47B5-909D-69B8D15D5063}" type="pres">
      <dgm:prSet presAssocID="{8C87F03D-B7BF-4335-99A7-0DE1F80A8058}" presName="rootConnector" presStyleLbl="node1" presStyleIdx="1" presStyleCnt="2"/>
      <dgm:spPr/>
      <dgm:t>
        <a:bodyPr/>
        <a:lstStyle/>
        <a:p>
          <a:endParaRPr lang="cs-CZ"/>
        </a:p>
      </dgm:t>
    </dgm:pt>
    <dgm:pt modelId="{360AA4ED-1FA7-4A7D-B986-760C7914ED69}" type="pres">
      <dgm:prSet presAssocID="{8C87F03D-B7BF-4335-99A7-0DE1F80A8058}" presName="childShape" presStyleCnt="0"/>
      <dgm:spPr/>
    </dgm:pt>
    <dgm:pt modelId="{874B304C-C316-4DA0-BB77-036ED4D8DE77}" type="pres">
      <dgm:prSet presAssocID="{9886D590-05C3-420A-9466-8F9B912D6A65}" presName="Name13" presStyleLbl="parChTrans1D2" presStyleIdx="2" presStyleCnt="4"/>
      <dgm:spPr/>
      <dgm:t>
        <a:bodyPr/>
        <a:lstStyle/>
        <a:p>
          <a:endParaRPr lang="cs-CZ"/>
        </a:p>
      </dgm:t>
    </dgm:pt>
    <dgm:pt modelId="{75CE2376-F688-4B78-86D8-94E9CDBCBF1B}" type="pres">
      <dgm:prSet presAssocID="{AE1DB8DB-F5CE-4B2D-BE21-A0E077935611}" presName="childText" presStyleLbl="bgAcc1" presStyleIdx="2" presStyleCnt="4" custScaleX="1844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7FD344-1055-4124-8CCF-5DD8FE558B0A}" type="pres">
      <dgm:prSet presAssocID="{D1C25854-5BC1-464A-BB34-051A6CEDA76A}" presName="Name13" presStyleLbl="parChTrans1D2" presStyleIdx="3" presStyleCnt="4"/>
      <dgm:spPr/>
      <dgm:t>
        <a:bodyPr/>
        <a:lstStyle/>
        <a:p>
          <a:endParaRPr lang="cs-CZ"/>
        </a:p>
      </dgm:t>
    </dgm:pt>
    <dgm:pt modelId="{442BBB12-7FA8-4FFE-8D64-ADD0DD3406E6}" type="pres">
      <dgm:prSet presAssocID="{AA732FB0-8A10-4B25-99C9-D3C691B21132}" presName="childText" presStyleLbl="bgAcc1" presStyleIdx="3" presStyleCnt="4" custScaleX="18760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1C42B4-0054-4C15-AD1C-35B90448A449}" type="presOf" srcId="{AA732FB0-8A10-4B25-99C9-D3C691B21132}" destId="{442BBB12-7FA8-4FFE-8D64-ADD0DD3406E6}" srcOrd="0" destOrd="0" presId="urn:microsoft.com/office/officeart/2005/8/layout/hierarchy3"/>
    <dgm:cxn modelId="{6AEA2737-EE94-4D61-9A1E-420DF0CDE56D}" type="presOf" srcId="{7E47195A-6251-441A-9342-57E44FFB097F}" destId="{3256D220-1C61-40E6-9F6F-27504AED74DD}" srcOrd="1" destOrd="0" presId="urn:microsoft.com/office/officeart/2005/8/layout/hierarchy3"/>
    <dgm:cxn modelId="{9EB093AD-3B65-4EE6-BC2A-C76EE35B7771}" type="presOf" srcId="{CC77C958-657C-4D24-8881-2A43F6CA7369}" destId="{D610B9A5-86DD-43F1-9463-98634D43A1AC}" srcOrd="0" destOrd="0" presId="urn:microsoft.com/office/officeart/2005/8/layout/hierarchy3"/>
    <dgm:cxn modelId="{6E79A681-B45B-482A-ADBC-4641383279ED}" type="presOf" srcId="{8C87F03D-B7BF-4335-99A7-0DE1F80A8058}" destId="{52AAB2B7-585B-4217-A407-59CA27F458A0}" srcOrd="0" destOrd="0" presId="urn:microsoft.com/office/officeart/2005/8/layout/hierarchy3"/>
    <dgm:cxn modelId="{DEBF7D02-1ADB-4BDC-9520-74206D8E5B36}" type="presOf" srcId="{CBADA755-4DFA-4405-A05E-077ED34263CF}" destId="{EA3E936B-5DF8-4708-B497-2B152C788584}" srcOrd="0" destOrd="0" presId="urn:microsoft.com/office/officeart/2005/8/layout/hierarchy3"/>
    <dgm:cxn modelId="{0A2565E9-7532-41AB-BA41-441570352982}" srcId="{CBADA755-4DFA-4405-A05E-077ED34263CF}" destId="{8C87F03D-B7BF-4335-99A7-0DE1F80A8058}" srcOrd="1" destOrd="0" parTransId="{40E3911C-9693-40D8-BC7F-34F1440C5D12}" sibTransId="{C9B0BC0C-8E12-467B-A669-9A73CF56EA0E}"/>
    <dgm:cxn modelId="{35029F43-BE76-4957-A362-3F9FD1285709}" srcId="{7E47195A-6251-441A-9342-57E44FFB097F}" destId="{CC77C958-657C-4D24-8881-2A43F6CA7369}" srcOrd="0" destOrd="0" parTransId="{9A46054E-6D1A-4CF3-B6A7-030A03D1F940}" sibTransId="{12D17295-AC6B-4E08-8199-D09EF2CF22B9}"/>
    <dgm:cxn modelId="{3741BFD1-0497-47A5-BEC7-FD1B79794680}" type="presOf" srcId="{9886D590-05C3-420A-9466-8F9B912D6A65}" destId="{874B304C-C316-4DA0-BB77-036ED4D8DE77}" srcOrd="0" destOrd="0" presId="urn:microsoft.com/office/officeart/2005/8/layout/hierarchy3"/>
    <dgm:cxn modelId="{7A304D77-868B-4912-98A5-7174DE4E4BF3}" type="presOf" srcId="{8C87F03D-B7BF-4335-99A7-0DE1F80A8058}" destId="{AABC553C-370C-47B5-909D-69B8D15D5063}" srcOrd="1" destOrd="0" presId="urn:microsoft.com/office/officeart/2005/8/layout/hierarchy3"/>
    <dgm:cxn modelId="{95922E59-134C-4B90-9836-2693B1B93852}" type="presOf" srcId="{9A46054E-6D1A-4CF3-B6A7-030A03D1F940}" destId="{0B431C14-FB7B-41C7-81C8-1886229837D1}" srcOrd="0" destOrd="0" presId="urn:microsoft.com/office/officeart/2005/8/layout/hierarchy3"/>
    <dgm:cxn modelId="{30CC2F04-C16E-4ED8-BCD1-465B9D0498FC}" srcId="{7E47195A-6251-441A-9342-57E44FFB097F}" destId="{C17AE787-F308-4D32-8D76-BD52EB7815B1}" srcOrd="1" destOrd="0" parTransId="{89B38D7B-DC93-49DF-A9C1-FD7522F4946D}" sibTransId="{AD8B2415-91DE-4B8A-AAF4-AAEA6AE93A91}"/>
    <dgm:cxn modelId="{96AC85F3-C71A-4708-9E7C-37408F4EFDD9}" type="presOf" srcId="{89B38D7B-DC93-49DF-A9C1-FD7522F4946D}" destId="{9A243E6B-8611-4A6C-BFB4-EFE99CB143C7}" srcOrd="0" destOrd="0" presId="urn:microsoft.com/office/officeart/2005/8/layout/hierarchy3"/>
    <dgm:cxn modelId="{3A1B09F9-9C0C-4208-8A77-66EFD7B1A03D}" type="presOf" srcId="{7E47195A-6251-441A-9342-57E44FFB097F}" destId="{9181F5A8-689C-4D84-9424-C9BA2817F7BF}" srcOrd="0" destOrd="0" presId="urn:microsoft.com/office/officeart/2005/8/layout/hierarchy3"/>
    <dgm:cxn modelId="{E74A925C-BAFE-432B-8E3B-79949B6B6AA0}" type="presOf" srcId="{C17AE787-F308-4D32-8D76-BD52EB7815B1}" destId="{9D08B77F-77AE-4D7F-BA18-6B3CE5334035}" srcOrd="0" destOrd="0" presId="urn:microsoft.com/office/officeart/2005/8/layout/hierarchy3"/>
    <dgm:cxn modelId="{B4B24470-308E-44C6-A9BA-13BC4698977B}" type="presOf" srcId="{D1C25854-5BC1-464A-BB34-051A6CEDA76A}" destId="{F77FD344-1055-4124-8CCF-5DD8FE558B0A}" srcOrd="0" destOrd="0" presId="urn:microsoft.com/office/officeart/2005/8/layout/hierarchy3"/>
    <dgm:cxn modelId="{25CF42BD-5001-41FC-8020-F240DE1C3D33}" srcId="{8C87F03D-B7BF-4335-99A7-0DE1F80A8058}" destId="{AE1DB8DB-F5CE-4B2D-BE21-A0E077935611}" srcOrd="0" destOrd="0" parTransId="{9886D590-05C3-420A-9466-8F9B912D6A65}" sibTransId="{6E57ADAD-21DE-456D-9CFD-4A4D1ABA7F8F}"/>
    <dgm:cxn modelId="{81F0C0D5-BDA3-4B89-BC24-07CE6985E43F}" srcId="{8C87F03D-B7BF-4335-99A7-0DE1F80A8058}" destId="{AA732FB0-8A10-4B25-99C9-D3C691B21132}" srcOrd="1" destOrd="0" parTransId="{D1C25854-5BC1-464A-BB34-051A6CEDA76A}" sibTransId="{6934973B-A766-494A-90DA-CA86067D20EE}"/>
    <dgm:cxn modelId="{50B648B3-5206-4A65-B630-C020F7FB0816}" srcId="{CBADA755-4DFA-4405-A05E-077ED34263CF}" destId="{7E47195A-6251-441A-9342-57E44FFB097F}" srcOrd="0" destOrd="0" parTransId="{64965A1D-A331-4014-850A-B674D4E94190}" sibTransId="{E1C54B09-BA22-463F-B234-1B4D51817E38}"/>
    <dgm:cxn modelId="{A1BC760B-B0AA-48EB-A07E-C99643B75950}" type="presOf" srcId="{AE1DB8DB-F5CE-4B2D-BE21-A0E077935611}" destId="{75CE2376-F688-4B78-86D8-94E9CDBCBF1B}" srcOrd="0" destOrd="0" presId="urn:microsoft.com/office/officeart/2005/8/layout/hierarchy3"/>
    <dgm:cxn modelId="{92B002F2-39C3-49A5-A91C-E5E380B67F63}" type="presParOf" srcId="{EA3E936B-5DF8-4708-B497-2B152C788584}" destId="{7835DA46-167F-452D-9D17-A70B63EB30E4}" srcOrd="0" destOrd="0" presId="urn:microsoft.com/office/officeart/2005/8/layout/hierarchy3"/>
    <dgm:cxn modelId="{3AAA4A29-ECDE-4155-B3CD-604BB494741D}" type="presParOf" srcId="{7835DA46-167F-452D-9D17-A70B63EB30E4}" destId="{B3011883-270F-4F56-99BD-6A5BE2B2B9D7}" srcOrd="0" destOrd="0" presId="urn:microsoft.com/office/officeart/2005/8/layout/hierarchy3"/>
    <dgm:cxn modelId="{7C556DE6-5AF9-4730-9108-F5218024D04C}" type="presParOf" srcId="{B3011883-270F-4F56-99BD-6A5BE2B2B9D7}" destId="{9181F5A8-689C-4D84-9424-C9BA2817F7BF}" srcOrd="0" destOrd="0" presId="urn:microsoft.com/office/officeart/2005/8/layout/hierarchy3"/>
    <dgm:cxn modelId="{95EB2928-BDAA-4925-9008-BA79A0FBEC59}" type="presParOf" srcId="{B3011883-270F-4F56-99BD-6A5BE2B2B9D7}" destId="{3256D220-1C61-40E6-9F6F-27504AED74DD}" srcOrd="1" destOrd="0" presId="urn:microsoft.com/office/officeart/2005/8/layout/hierarchy3"/>
    <dgm:cxn modelId="{64CD305D-C282-4D8A-AC3B-E00EBFD9F019}" type="presParOf" srcId="{7835DA46-167F-452D-9D17-A70B63EB30E4}" destId="{43A150B2-34BE-4969-8303-2E55676583AB}" srcOrd="1" destOrd="0" presId="urn:microsoft.com/office/officeart/2005/8/layout/hierarchy3"/>
    <dgm:cxn modelId="{B6DE3AB4-AF4B-4DB5-9B39-FB663FAEBDDF}" type="presParOf" srcId="{43A150B2-34BE-4969-8303-2E55676583AB}" destId="{0B431C14-FB7B-41C7-81C8-1886229837D1}" srcOrd="0" destOrd="0" presId="urn:microsoft.com/office/officeart/2005/8/layout/hierarchy3"/>
    <dgm:cxn modelId="{4617AFF7-1DC1-4AC3-94DC-39C4BA7747FA}" type="presParOf" srcId="{43A150B2-34BE-4969-8303-2E55676583AB}" destId="{D610B9A5-86DD-43F1-9463-98634D43A1AC}" srcOrd="1" destOrd="0" presId="urn:microsoft.com/office/officeart/2005/8/layout/hierarchy3"/>
    <dgm:cxn modelId="{54A94A7D-664B-4F79-A6AB-DC7DA4E05BA7}" type="presParOf" srcId="{43A150B2-34BE-4969-8303-2E55676583AB}" destId="{9A243E6B-8611-4A6C-BFB4-EFE99CB143C7}" srcOrd="2" destOrd="0" presId="urn:microsoft.com/office/officeart/2005/8/layout/hierarchy3"/>
    <dgm:cxn modelId="{C1DB015D-05A7-478B-A4DB-3D59D24FBEA2}" type="presParOf" srcId="{43A150B2-34BE-4969-8303-2E55676583AB}" destId="{9D08B77F-77AE-4D7F-BA18-6B3CE5334035}" srcOrd="3" destOrd="0" presId="urn:microsoft.com/office/officeart/2005/8/layout/hierarchy3"/>
    <dgm:cxn modelId="{526442E8-C1E8-4260-9A44-3E6CA16484CC}" type="presParOf" srcId="{EA3E936B-5DF8-4708-B497-2B152C788584}" destId="{D7561FFA-7988-43B9-A61F-0401FB5521C1}" srcOrd="1" destOrd="0" presId="urn:microsoft.com/office/officeart/2005/8/layout/hierarchy3"/>
    <dgm:cxn modelId="{54689B21-8078-48CE-B42B-6DC6F681613A}" type="presParOf" srcId="{D7561FFA-7988-43B9-A61F-0401FB5521C1}" destId="{AE4A8C8C-1702-40AA-89F6-926AC493E394}" srcOrd="0" destOrd="0" presId="urn:microsoft.com/office/officeart/2005/8/layout/hierarchy3"/>
    <dgm:cxn modelId="{0959BCA4-2439-4A9D-AD10-0D31863EAA33}" type="presParOf" srcId="{AE4A8C8C-1702-40AA-89F6-926AC493E394}" destId="{52AAB2B7-585B-4217-A407-59CA27F458A0}" srcOrd="0" destOrd="0" presId="urn:microsoft.com/office/officeart/2005/8/layout/hierarchy3"/>
    <dgm:cxn modelId="{91239426-27AD-42CB-A75C-4B92392E059E}" type="presParOf" srcId="{AE4A8C8C-1702-40AA-89F6-926AC493E394}" destId="{AABC553C-370C-47B5-909D-69B8D15D5063}" srcOrd="1" destOrd="0" presId="urn:microsoft.com/office/officeart/2005/8/layout/hierarchy3"/>
    <dgm:cxn modelId="{D8AE8A72-9DF4-4E2A-82E6-3F3EB6853B05}" type="presParOf" srcId="{D7561FFA-7988-43B9-A61F-0401FB5521C1}" destId="{360AA4ED-1FA7-4A7D-B986-760C7914ED69}" srcOrd="1" destOrd="0" presId="urn:microsoft.com/office/officeart/2005/8/layout/hierarchy3"/>
    <dgm:cxn modelId="{DFA978D4-0427-4D35-B5A5-88A3BB5B5612}" type="presParOf" srcId="{360AA4ED-1FA7-4A7D-B986-760C7914ED69}" destId="{874B304C-C316-4DA0-BB77-036ED4D8DE77}" srcOrd="0" destOrd="0" presId="urn:microsoft.com/office/officeart/2005/8/layout/hierarchy3"/>
    <dgm:cxn modelId="{2BEAFBFB-2DDA-4E15-8D61-F16228A572A4}" type="presParOf" srcId="{360AA4ED-1FA7-4A7D-B986-760C7914ED69}" destId="{75CE2376-F688-4B78-86D8-94E9CDBCBF1B}" srcOrd="1" destOrd="0" presId="urn:microsoft.com/office/officeart/2005/8/layout/hierarchy3"/>
    <dgm:cxn modelId="{A41C5519-97DF-4309-B529-927F1D4CC979}" type="presParOf" srcId="{360AA4ED-1FA7-4A7D-B986-760C7914ED69}" destId="{F77FD344-1055-4124-8CCF-5DD8FE558B0A}" srcOrd="2" destOrd="0" presId="urn:microsoft.com/office/officeart/2005/8/layout/hierarchy3"/>
    <dgm:cxn modelId="{4927617A-09B2-40D6-BC68-C392A8852084}" type="presParOf" srcId="{360AA4ED-1FA7-4A7D-B986-760C7914ED69}" destId="{442BBB12-7FA8-4FFE-8D64-ADD0DD3406E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C8C9FE-BA6A-4305-B61A-2701A3859DDF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9E8D0CA-2A21-4BF4-A28B-FD4F0B94887F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 smtClean="0"/>
            <a:t>Krátkodobé hledisko</a:t>
          </a:r>
          <a:endParaRPr lang="cs-CZ" sz="2400" b="1" dirty="0"/>
        </a:p>
      </dgm:t>
    </dgm:pt>
    <dgm:pt modelId="{75BCD0A8-FF69-4A7D-8845-6608FA09FFB6}" type="parTrans" cxnId="{C74D4D4B-A75D-4F89-8B68-C230F3326FBC}">
      <dgm:prSet/>
      <dgm:spPr/>
      <dgm:t>
        <a:bodyPr/>
        <a:lstStyle/>
        <a:p>
          <a:endParaRPr lang="cs-CZ"/>
        </a:p>
      </dgm:t>
    </dgm:pt>
    <dgm:pt modelId="{587F3A03-E83B-401F-A1F1-223E66F3CE03}" type="sibTrans" cxnId="{C74D4D4B-A75D-4F89-8B68-C230F3326FBC}">
      <dgm:prSet/>
      <dgm:spPr/>
      <dgm:t>
        <a:bodyPr/>
        <a:lstStyle/>
        <a:p>
          <a:endParaRPr lang="cs-CZ"/>
        </a:p>
      </dgm:t>
    </dgm:pt>
    <dgm:pt modelId="{B212F5B8-D327-4ACA-BADA-CEA23F4B6B68}">
      <dgm:prSet phldrT="[Text]"/>
      <dgm:spPr/>
      <dgm:t>
        <a:bodyPr/>
        <a:lstStyle/>
        <a:p>
          <a:r>
            <a:rPr lang="cs-CZ" dirty="0" smtClean="0"/>
            <a:t>Modernizace trolejbusů - přidání baterií</a:t>
          </a:r>
          <a:endParaRPr lang="cs-CZ" dirty="0"/>
        </a:p>
      </dgm:t>
    </dgm:pt>
    <dgm:pt modelId="{92F1F55D-8A24-484A-B1F6-7B4FFFDB7751}" type="parTrans" cxnId="{A85E8BDA-879C-4679-BC6B-59C116FE3A94}">
      <dgm:prSet/>
      <dgm:spPr/>
      <dgm:t>
        <a:bodyPr/>
        <a:lstStyle/>
        <a:p>
          <a:endParaRPr lang="cs-CZ"/>
        </a:p>
      </dgm:t>
    </dgm:pt>
    <dgm:pt modelId="{4E11ABFD-FB81-4DE5-BA92-CD640A20586A}" type="sibTrans" cxnId="{A85E8BDA-879C-4679-BC6B-59C116FE3A94}">
      <dgm:prSet/>
      <dgm:spPr/>
      <dgm:t>
        <a:bodyPr/>
        <a:lstStyle/>
        <a:p>
          <a:endParaRPr lang="cs-CZ"/>
        </a:p>
      </dgm:t>
    </dgm:pt>
    <dgm:pt modelId="{3DCFFB4E-A634-4870-ACDA-47AB3D4915B0}">
      <dgm:prSet phldrT="[Text]"/>
      <dgm:spPr/>
      <dgm:t>
        <a:bodyPr/>
        <a:lstStyle/>
        <a:p>
          <a:r>
            <a:rPr lang="cs-CZ" dirty="0" smtClean="0"/>
            <a:t>Autobusy využívající CNG</a:t>
          </a:r>
          <a:endParaRPr lang="cs-CZ" dirty="0"/>
        </a:p>
      </dgm:t>
    </dgm:pt>
    <dgm:pt modelId="{03E28BA4-41D3-45B3-8CD4-A594960AC7A1}" type="parTrans" cxnId="{BFD9DBB2-FACC-4609-8BF9-7B0DCF44098F}">
      <dgm:prSet/>
      <dgm:spPr/>
      <dgm:t>
        <a:bodyPr/>
        <a:lstStyle/>
        <a:p>
          <a:endParaRPr lang="cs-CZ"/>
        </a:p>
      </dgm:t>
    </dgm:pt>
    <dgm:pt modelId="{EA6C75FC-3EF6-438D-9D18-570043C77113}" type="sibTrans" cxnId="{BFD9DBB2-FACC-4609-8BF9-7B0DCF44098F}">
      <dgm:prSet/>
      <dgm:spPr/>
      <dgm:t>
        <a:bodyPr/>
        <a:lstStyle/>
        <a:p>
          <a:endParaRPr lang="cs-CZ"/>
        </a:p>
      </dgm:t>
    </dgm:pt>
    <dgm:pt modelId="{F7CF54E6-A6AB-471E-B8A6-A859FDF1D0A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 smtClean="0"/>
            <a:t>Střednědobé hledisko</a:t>
          </a:r>
          <a:endParaRPr lang="cs-CZ" sz="2400" b="1" dirty="0"/>
        </a:p>
      </dgm:t>
    </dgm:pt>
    <dgm:pt modelId="{4F20C1A5-9040-49D1-9268-1301959205C7}" type="parTrans" cxnId="{F2400152-C5FD-41B0-9BFC-12C3264758BA}">
      <dgm:prSet/>
      <dgm:spPr/>
      <dgm:t>
        <a:bodyPr/>
        <a:lstStyle/>
        <a:p>
          <a:endParaRPr lang="cs-CZ"/>
        </a:p>
      </dgm:t>
    </dgm:pt>
    <dgm:pt modelId="{646091FE-C93D-4225-BF62-D23CC70ABF36}" type="sibTrans" cxnId="{F2400152-C5FD-41B0-9BFC-12C3264758BA}">
      <dgm:prSet/>
      <dgm:spPr/>
      <dgm:t>
        <a:bodyPr/>
        <a:lstStyle/>
        <a:p>
          <a:endParaRPr lang="cs-CZ"/>
        </a:p>
      </dgm:t>
    </dgm:pt>
    <dgm:pt modelId="{7D1EDDA7-0A09-4C81-BFDD-CCC8DDDB9DF2}">
      <dgm:prSet phldrT="[Text]"/>
      <dgm:spPr/>
      <dgm:t>
        <a:bodyPr/>
        <a:lstStyle/>
        <a:p>
          <a:r>
            <a:rPr lang="cs-CZ" dirty="0" smtClean="0"/>
            <a:t>E - Busy</a:t>
          </a:r>
          <a:endParaRPr lang="cs-CZ" dirty="0"/>
        </a:p>
      </dgm:t>
    </dgm:pt>
    <dgm:pt modelId="{6B96C338-3547-4093-9CBE-D04B264E2390}" type="parTrans" cxnId="{9334BD32-14B2-480C-A119-D98ABE4EFF39}">
      <dgm:prSet/>
      <dgm:spPr/>
      <dgm:t>
        <a:bodyPr/>
        <a:lstStyle/>
        <a:p>
          <a:endParaRPr lang="cs-CZ"/>
        </a:p>
      </dgm:t>
    </dgm:pt>
    <dgm:pt modelId="{7FE9EC37-8133-4C3D-A16D-35BC5F0C2E56}" type="sibTrans" cxnId="{9334BD32-14B2-480C-A119-D98ABE4EFF39}">
      <dgm:prSet/>
      <dgm:spPr/>
      <dgm:t>
        <a:bodyPr/>
        <a:lstStyle/>
        <a:p>
          <a:endParaRPr lang="cs-CZ"/>
        </a:p>
      </dgm:t>
    </dgm:pt>
    <dgm:pt modelId="{04381DCD-BEB7-4191-88A0-4E51C73B5C7E}">
      <dgm:prSet phldrT="[Text]"/>
      <dgm:spPr/>
      <dgm:t>
        <a:bodyPr/>
        <a:lstStyle/>
        <a:p>
          <a:r>
            <a:rPr lang="cs-CZ" dirty="0" smtClean="0"/>
            <a:t>PHEV – Busy (hybridy)</a:t>
          </a:r>
          <a:endParaRPr lang="cs-CZ" dirty="0"/>
        </a:p>
      </dgm:t>
    </dgm:pt>
    <dgm:pt modelId="{455997D4-6C1F-4B26-BBE4-54D17F8CC2B0}" type="parTrans" cxnId="{A79E6970-3E9A-4BE6-922C-F72DDA2046CF}">
      <dgm:prSet/>
      <dgm:spPr/>
      <dgm:t>
        <a:bodyPr/>
        <a:lstStyle/>
        <a:p>
          <a:endParaRPr lang="cs-CZ"/>
        </a:p>
      </dgm:t>
    </dgm:pt>
    <dgm:pt modelId="{4E6F95FF-049E-4C1F-BE0B-BEF267FA4222}" type="sibTrans" cxnId="{A79E6970-3E9A-4BE6-922C-F72DDA2046CF}">
      <dgm:prSet/>
      <dgm:spPr/>
      <dgm:t>
        <a:bodyPr/>
        <a:lstStyle/>
        <a:p>
          <a:endParaRPr lang="cs-CZ"/>
        </a:p>
      </dgm:t>
    </dgm:pt>
    <dgm:pt modelId="{8B4A2994-413F-4BF5-95EB-4B7E524D86A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 smtClean="0"/>
            <a:t>Dlouhodobé hledisko</a:t>
          </a:r>
          <a:endParaRPr lang="cs-CZ" sz="2400" b="1" dirty="0"/>
        </a:p>
      </dgm:t>
    </dgm:pt>
    <dgm:pt modelId="{EE80F3C0-BD36-401B-8469-DB2A597FAA50}" type="parTrans" cxnId="{B3282FBE-9758-4BE8-90F7-E6008E6F59E0}">
      <dgm:prSet/>
      <dgm:spPr/>
      <dgm:t>
        <a:bodyPr/>
        <a:lstStyle/>
        <a:p>
          <a:endParaRPr lang="cs-CZ"/>
        </a:p>
      </dgm:t>
    </dgm:pt>
    <dgm:pt modelId="{473F7FDC-1F30-4E0F-B697-5A28650BB2BD}" type="sibTrans" cxnId="{B3282FBE-9758-4BE8-90F7-E6008E6F59E0}">
      <dgm:prSet/>
      <dgm:spPr/>
      <dgm:t>
        <a:bodyPr/>
        <a:lstStyle/>
        <a:p>
          <a:endParaRPr lang="cs-CZ"/>
        </a:p>
      </dgm:t>
    </dgm:pt>
    <dgm:pt modelId="{1DF14AF0-E991-4FA3-895D-931B01EC1F9A}">
      <dgm:prSet phldrT="[Text]"/>
      <dgm:spPr/>
      <dgm:t>
        <a:bodyPr/>
        <a:lstStyle/>
        <a:p>
          <a:r>
            <a:rPr lang="cs-CZ" dirty="0" smtClean="0"/>
            <a:t>E - Bus + </a:t>
          </a:r>
          <a:r>
            <a:rPr lang="cs-CZ" dirty="0" err="1" smtClean="0"/>
            <a:t>ultrakapacitátor</a:t>
          </a:r>
          <a:r>
            <a:rPr lang="cs-CZ" dirty="0" smtClean="0"/>
            <a:t> </a:t>
          </a:r>
          <a:endParaRPr lang="cs-CZ" dirty="0"/>
        </a:p>
      </dgm:t>
    </dgm:pt>
    <dgm:pt modelId="{10A0CA59-0E35-4F4F-8972-D72529E6BD2A}" type="parTrans" cxnId="{89F31346-7DDE-44D6-B114-7BD26D733036}">
      <dgm:prSet/>
      <dgm:spPr/>
      <dgm:t>
        <a:bodyPr/>
        <a:lstStyle/>
        <a:p>
          <a:endParaRPr lang="cs-CZ"/>
        </a:p>
      </dgm:t>
    </dgm:pt>
    <dgm:pt modelId="{02BE7327-C520-4E89-B59F-315DBAD52AA8}" type="sibTrans" cxnId="{89F31346-7DDE-44D6-B114-7BD26D733036}">
      <dgm:prSet/>
      <dgm:spPr/>
      <dgm:t>
        <a:bodyPr/>
        <a:lstStyle/>
        <a:p>
          <a:endParaRPr lang="cs-CZ"/>
        </a:p>
      </dgm:t>
    </dgm:pt>
    <dgm:pt modelId="{48EBEB5E-9049-4756-801D-389A23AE810D}">
      <dgm:prSet phldrT="[Text]"/>
      <dgm:spPr/>
      <dgm:t>
        <a:bodyPr/>
        <a:lstStyle/>
        <a:p>
          <a:r>
            <a:rPr lang="cs-CZ" dirty="0" smtClean="0"/>
            <a:t>Palivové články</a:t>
          </a:r>
          <a:endParaRPr lang="cs-CZ" dirty="0"/>
        </a:p>
      </dgm:t>
    </dgm:pt>
    <dgm:pt modelId="{559256C6-8B07-47EE-AF85-7DC23008D125}" type="parTrans" cxnId="{53C4F874-25BB-49DE-9494-5BF75139BFAB}">
      <dgm:prSet/>
      <dgm:spPr/>
      <dgm:t>
        <a:bodyPr/>
        <a:lstStyle/>
        <a:p>
          <a:endParaRPr lang="cs-CZ"/>
        </a:p>
      </dgm:t>
    </dgm:pt>
    <dgm:pt modelId="{4DC9D8B2-2FDA-46DE-93C7-C80AC5D8F4B6}" type="sibTrans" cxnId="{53C4F874-25BB-49DE-9494-5BF75139BFAB}">
      <dgm:prSet/>
      <dgm:spPr/>
      <dgm:t>
        <a:bodyPr/>
        <a:lstStyle/>
        <a:p>
          <a:endParaRPr lang="cs-CZ"/>
        </a:p>
      </dgm:t>
    </dgm:pt>
    <dgm:pt modelId="{1C6F594F-5DD2-4536-9B00-7055936701E2}" type="pres">
      <dgm:prSet presAssocID="{13C8C9FE-BA6A-4305-B61A-2701A3859DD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99DF1DF-43D6-4014-973A-664F85AC8862}" type="pres">
      <dgm:prSet presAssocID="{89E8D0CA-2A21-4BF4-A28B-FD4F0B94887F}" presName="composite" presStyleCnt="0"/>
      <dgm:spPr/>
    </dgm:pt>
    <dgm:pt modelId="{5BA1D189-FC8D-43E7-A226-B60DADEF6E65}" type="pres">
      <dgm:prSet presAssocID="{89E8D0CA-2A21-4BF4-A28B-FD4F0B94887F}" presName="parentText" presStyleLbl="alignNode1" presStyleIdx="0" presStyleCnt="3" custScaleX="20091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9C4769-758A-4F24-81D0-884BFE5FDDB1}" type="pres">
      <dgm:prSet presAssocID="{89E8D0CA-2A21-4BF4-A28B-FD4F0B94887F}" presName="descendantText" presStyleLbl="alignAcc1" presStyleIdx="0" presStyleCnt="3" custScaleX="897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B14853-3ADD-4D38-AA24-C82CEDFB1334}" type="pres">
      <dgm:prSet presAssocID="{587F3A03-E83B-401F-A1F1-223E66F3CE03}" presName="sp" presStyleCnt="0"/>
      <dgm:spPr/>
    </dgm:pt>
    <dgm:pt modelId="{CD422785-9E4B-4BE4-9D33-E08D2C35EFBD}" type="pres">
      <dgm:prSet presAssocID="{F7CF54E6-A6AB-471E-B8A6-A859FDF1D0A4}" presName="composite" presStyleCnt="0"/>
      <dgm:spPr/>
    </dgm:pt>
    <dgm:pt modelId="{E3BA5283-529C-4BE4-B9BF-1B5200274873}" type="pres">
      <dgm:prSet presAssocID="{F7CF54E6-A6AB-471E-B8A6-A859FDF1D0A4}" presName="parentText" presStyleLbl="alignNode1" presStyleIdx="1" presStyleCnt="3" custScaleX="199151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39A870-9EA9-473F-8778-C45628F4156D}" type="pres">
      <dgm:prSet presAssocID="{F7CF54E6-A6AB-471E-B8A6-A859FDF1D0A4}" presName="descendantText" presStyleLbl="alignAcc1" presStyleIdx="1" presStyleCnt="3" custScaleX="8991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A98CB0-AE78-48D0-A7D6-C6F0F9ECEB3A}" type="pres">
      <dgm:prSet presAssocID="{646091FE-C93D-4225-BF62-D23CC70ABF36}" presName="sp" presStyleCnt="0"/>
      <dgm:spPr/>
    </dgm:pt>
    <dgm:pt modelId="{D47BD7BF-306E-4EB4-BDDE-B22ABE18F731}" type="pres">
      <dgm:prSet presAssocID="{8B4A2994-413F-4BF5-95EB-4B7E524D86A7}" presName="composite" presStyleCnt="0"/>
      <dgm:spPr/>
    </dgm:pt>
    <dgm:pt modelId="{17809D63-87B1-403F-A550-BBC9D53C5F78}" type="pres">
      <dgm:prSet presAssocID="{8B4A2994-413F-4BF5-95EB-4B7E524D86A7}" presName="parentText" presStyleLbl="alignNode1" presStyleIdx="2" presStyleCnt="3" custScaleX="19565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68027D-7ADA-46FC-99BE-927DB3563005}" type="pres">
      <dgm:prSet presAssocID="{8B4A2994-413F-4BF5-95EB-4B7E524D86A7}" presName="descendantText" presStyleLbl="alignAcc1" presStyleIdx="2" presStyleCnt="3" custScaleX="90501" custLinFactNeighborX="-397" custLinFactNeighborY="-302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85E8BDA-879C-4679-BC6B-59C116FE3A94}" srcId="{89E8D0CA-2A21-4BF4-A28B-FD4F0B94887F}" destId="{B212F5B8-D327-4ACA-BADA-CEA23F4B6B68}" srcOrd="0" destOrd="0" parTransId="{92F1F55D-8A24-484A-B1F6-7B4FFFDB7751}" sibTransId="{4E11ABFD-FB81-4DE5-BA92-CD640A20586A}"/>
    <dgm:cxn modelId="{C1ADCF45-96AE-4B31-904B-DEA644004473}" type="presOf" srcId="{89E8D0CA-2A21-4BF4-A28B-FD4F0B94887F}" destId="{5BA1D189-FC8D-43E7-A226-B60DADEF6E65}" srcOrd="0" destOrd="0" presId="urn:microsoft.com/office/officeart/2005/8/layout/chevron2"/>
    <dgm:cxn modelId="{F18B5E6D-CCC6-4187-B211-C48DC4E7878B}" type="presOf" srcId="{13C8C9FE-BA6A-4305-B61A-2701A3859DDF}" destId="{1C6F594F-5DD2-4536-9B00-7055936701E2}" srcOrd="0" destOrd="0" presId="urn:microsoft.com/office/officeart/2005/8/layout/chevron2"/>
    <dgm:cxn modelId="{C6536BE7-FA98-458C-A5B1-D60D0C69DCC7}" type="presOf" srcId="{3DCFFB4E-A634-4870-ACDA-47AB3D4915B0}" destId="{879C4769-758A-4F24-81D0-884BFE5FDDB1}" srcOrd="0" destOrd="1" presId="urn:microsoft.com/office/officeart/2005/8/layout/chevron2"/>
    <dgm:cxn modelId="{C74D4D4B-A75D-4F89-8B68-C230F3326FBC}" srcId="{13C8C9FE-BA6A-4305-B61A-2701A3859DDF}" destId="{89E8D0CA-2A21-4BF4-A28B-FD4F0B94887F}" srcOrd="0" destOrd="0" parTransId="{75BCD0A8-FF69-4A7D-8845-6608FA09FFB6}" sibTransId="{587F3A03-E83B-401F-A1F1-223E66F3CE03}"/>
    <dgm:cxn modelId="{A79E6970-3E9A-4BE6-922C-F72DDA2046CF}" srcId="{F7CF54E6-A6AB-471E-B8A6-A859FDF1D0A4}" destId="{04381DCD-BEB7-4191-88A0-4E51C73B5C7E}" srcOrd="1" destOrd="0" parTransId="{455997D4-6C1F-4B26-BBE4-54D17F8CC2B0}" sibTransId="{4E6F95FF-049E-4C1F-BE0B-BEF267FA4222}"/>
    <dgm:cxn modelId="{7CDEEBCC-E5E6-4133-BA6B-328D6747D6F6}" type="presOf" srcId="{F7CF54E6-A6AB-471E-B8A6-A859FDF1D0A4}" destId="{E3BA5283-529C-4BE4-B9BF-1B5200274873}" srcOrd="0" destOrd="0" presId="urn:microsoft.com/office/officeart/2005/8/layout/chevron2"/>
    <dgm:cxn modelId="{6867CCF4-8303-4C2C-A4D6-DE5F3D718136}" type="presOf" srcId="{B212F5B8-D327-4ACA-BADA-CEA23F4B6B68}" destId="{879C4769-758A-4F24-81D0-884BFE5FDDB1}" srcOrd="0" destOrd="0" presId="urn:microsoft.com/office/officeart/2005/8/layout/chevron2"/>
    <dgm:cxn modelId="{DA555864-CAF6-4BEE-B5E7-353F3E5FAB79}" type="presOf" srcId="{48EBEB5E-9049-4756-801D-389A23AE810D}" destId="{8768027D-7ADA-46FC-99BE-927DB3563005}" srcOrd="0" destOrd="1" presId="urn:microsoft.com/office/officeart/2005/8/layout/chevron2"/>
    <dgm:cxn modelId="{BFD9DBB2-FACC-4609-8BF9-7B0DCF44098F}" srcId="{89E8D0CA-2A21-4BF4-A28B-FD4F0B94887F}" destId="{3DCFFB4E-A634-4870-ACDA-47AB3D4915B0}" srcOrd="1" destOrd="0" parTransId="{03E28BA4-41D3-45B3-8CD4-A594960AC7A1}" sibTransId="{EA6C75FC-3EF6-438D-9D18-570043C77113}"/>
    <dgm:cxn modelId="{A9F4B4A0-7FB3-4816-942F-B1A8595C0F46}" type="presOf" srcId="{04381DCD-BEB7-4191-88A0-4E51C73B5C7E}" destId="{8439A870-9EA9-473F-8778-C45628F4156D}" srcOrd="0" destOrd="1" presId="urn:microsoft.com/office/officeart/2005/8/layout/chevron2"/>
    <dgm:cxn modelId="{B3282FBE-9758-4BE8-90F7-E6008E6F59E0}" srcId="{13C8C9FE-BA6A-4305-B61A-2701A3859DDF}" destId="{8B4A2994-413F-4BF5-95EB-4B7E524D86A7}" srcOrd="2" destOrd="0" parTransId="{EE80F3C0-BD36-401B-8469-DB2A597FAA50}" sibTransId="{473F7FDC-1F30-4E0F-B697-5A28650BB2BD}"/>
    <dgm:cxn modelId="{F2400152-C5FD-41B0-9BFC-12C3264758BA}" srcId="{13C8C9FE-BA6A-4305-B61A-2701A3859DDF}" destId="{F7CF54E6-A6AB-471E-B8A6-A859FDF1D0A4}" srcOrd="1" destOrd="0" parTransId="{4F20C1A5-9040-49D1-9268-1301959205C7}" sibTransId="{646091FE-C93D-4225-BF62-D23CC70ABF36}"/>
    <dgm:cxn modelId="{E8501A21-578B-4D63-A300-FF04CBDC0AFA}" type="presOf" srcId="{7D1EDDA7-0A09-4C81-BFDD-CCC8DDDB9DF2}" destId="{8439A870-9EA9-473F-8778-C45628F4156D}" srcOrd="0" destOrd="0" presId="urn:microsoft.com/office/officeart/2005/8/layout/chevron2"/>
    <dgm:cxn modelId="{89F31346-7DDE-44D6-B114-7BD26D733036}" srcId="{8B4A2994-413F-4BF5-95EB-4B7E524D86A7}" destId="{1DF14AF0-E991-4FA3-895D-931B01EC1F9A}" srcOrd="0" destOrd="0" parTransId="{10A0CA59-0E35-4F4F-8972-D72529E6BD2A}" sibTransId="{02BE7327-C520-4E89-B59F-315DBAD52AA8}"/>
    <dgm:cxn modelId="{9334BD32-14B2-480C-A119-D98ABE4EFF39}" srcId="{F7CF54E6-A6AB-471E-B8A6-A859FDF1D0A4}" destId="{7D1EDDA7-0A09-4C81-BFDD-CCC8DDDB9DF2}" srcOrd="0" destOrd="0" parTransId="{6B96C338-3547-4093-9CBE-D04B264E2390}" sibTransId="{7FE9EC37-8133-4C3D-A16D-35BC5F0C2E56}"/>
    <dgm:cxn modelId="{53C4F874-25BB-49DE-9494-5BF75139BFAB}" srcId="{8B4A2994-413F-4BF5-95EB-4B7E524D86A7}" destId="{48EBEB5E-9049-4756-801D-389A23AE810D}" srcOrd="1" destOrd="0" parTransId="{559256C6-8B07-47EE-AF85-7DC23008D125}" sibTransId="{4DC9D8B2-2FDA-46DE-93C7-C80AC5D8F4B6}"/>
    <dgm:cxn modelId="{EB0D08A5-CFFD-4737-AB14-AF508ED8D48B}" type="presOf" srcId="{8B4A2994-413F-4BF5-95EB-4B7E524D86A7}" destId="{17809D63-87B1-403F-A550-BBC9D53C5F78}" srcOrd="0" destOrd="0" presId="urn:microsoft.com/office/officeart/2005/8/layout/chevron2"/>
    <dgm:cxn modelId="{F7F0BBB9-5F1C-4F16-87BB-7AEDB073DF4B}" type="presOf" srcId="{1DF14AF0-E991-4FA3-895D-931B01EC1F9A}" destId="{8768027D-7ADA-46FC-99BE-927DB3563005}" srcOrd="0" destOrd="0" presId="urn:microsoft.com/office/officeart/2005/8/layout/chevron2"/>
    <dgm:cxn modelId="{486D629C-5732-407D-BD90-18B204432D92}" type="presParOf" srcId="{1C6F594F-5DD2-4536-9B00-7055936701E2}" destId="{499DF1DF-43D6-4014-973A-664F85AC8862}" srcOrd="0" destOrd="0" presId="urn:microsoft.com/office/officeart/2005/8/layout/chevron2"/>
    <dgm:cxn modelId="{62E5FC7E-72E7-4E22-8D7F-E20F9256ABC0}" type="presParOf" srcId="{499DF1DF-43D6-4014-973A-664F85AC8862}" destId="{5BA1D189-FC8D-43E7-A226-B60DADEF6E65}" srcOrd="0" destOrd="0" presId="urn:microsoft.com/office/officeart/2005/8/layout/chevron2"/>
    <dgm:cxn modelId="{6F5BB806-7E4C-4643-B8FA-C8A6B64D8142}" type="presParOf" srcId="{499DF1DF-43D6-4014-973A-664F85AC8862}" destId="{879C4769-758A-4F24-81D0-884BFE5FDDB1}" srcOrd="1" destOrd="0" presId="urn:microsoft.com/office/officeart/2005/8/layout/chevron2"/>
    <dgm:cxn modelId="{C88759C5-AEC2-4828-B9FD-751091111AC8}" type="presParOf" srcId="{1C6F594F-5DD2-4536-9B00-7055936701E2}" destId="{33B14853-3ADD-4D38-AA24-C82CEDFB1334}" srcOrd="1" destOrd="0" presId="urn:microsoft.com/office/officeart/2005/8/layout/chevron2"/>
    <dgm:cxn modelId="{E4BD0ECD-0D44-4FCD-B908-B0093A3FAC1A}" type="presParOf" srcId="{1C6F594F-5DD2-4536-9B00-7055936701E2}" destId="{CD422785-9E4B-4BE4-9D33-E08D2C35EFBD}" srcOrd="2" destOrd="0" presId="urn:microsoft.com/office/officeart/2005/8/layout/chevron2"/>
    <dgm:cxn modelId="{1A943248-FB00-4016-87B0-42B2B589AACB}" type="presParOf" srcId="{CD422785-9E4B-4BE4-9D33-E08D2C35EFBD}" destId="{E3BA5283-529C-4BE4-B9BF-1B5200274873}" srcOrd="0" destOrd="0" presId="urn:microsoft.com/office/officeart/2005/8/layout/chevron2"/>
    <dgm:cxn modelId="{20BA9D3D-E708-4047-AE32-6C6AC8B84CE5}" type="presParOf" srcId="{CD422785-9E4B-4BE4-9D33-E08D2C35EFBD}" destId="{8439A870-9EA9-473F-8778-C45628F4156D}" srcOrd="1" destOrd="0" presId="urn:microsoft.com/office/officeart/2005/8/layout/chevron2"/>
    <dgm:cxn modelId="{818C215D-B3F1-4323-B084-7943D806EA7F}" type="presParOf" srcId="{1C6F594F-5DD2-4536-9B00-7055936701E2}" destId="{C5A98CB0-AE78-48D0-A7D6-C6F0F9ECEB3A}" srcOrd="3" destOrd="0" presId="urn:microsoft.com/office/officeart/2005/8/layout/chevron2"/>
    <dgm:cxn modelId="{D158CE59-86BD-4D1D-B8D0-379DE7A54F87}" type="presParOf" srcId="{1C6F594F-5DD2-4536-9B00-7055936701E2}" destId="{D47BD7BF-306E-4EB4-BDDE-B22ABE18F731}" srcOrd="4" destOrd="0" presId="urn:microsoft.com/office/officeart/2005/8/layout/chevron2"/>
    <dgm:cxn modelId="{53F43C2F-C50E-449D-81CB-A52587BC6235}" type="presParOf" srcId="{D47BD7BF-306E-4EB4-BDDE-B22ABE18F731}" destId="{17809D63-87B1-403F-A550-BBC9D53C5F78}" srcOrd="0" destOrd="0" presId="urn:microsoft.com/office/officeart/2005/8/layout/chevron2"/>
    <dgm:cxn modelId="{23BBE213-EA31-4701-9BA7-2EFFEF04F274}" type="presParOf" srcId="{D47BD7BF-306E-4EB4-BDDE-B22ABE18F731}" destId="{8768027D-7ADA-46FC-99BE-927DB356300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CBDD88-CC45-4506-B122-AFD589E6303D}">
      <dsp:nvSpPr>
        <dsp:cNvPr id="0" name=""/>
        <dsp:cNvSpPr/>
      </dsp:nvSpPr>
      <dsp:spPr>
        <a:xfrm rot="16200000">
          <a:off x="-66138" y="67403"/>
          <a:ext cx="3424107" cy="328930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364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Ekonomické hledisko</a:t>
          </a:r>
          <a:endParaRPr lang="cs-CZ" sz="32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+ CNG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- Vodík</a:t>
          </a:r>
          <a:endParaRPr lang="cs-CZ" sz="2500" kern="1200" dirty="0"/>
        </a:p>
      </dsp:txBody>
      <dsp:txXfrm rot="5400000">
        <a:off x="1266" y="684820"/>
        <a:ext cx="3289300" cy="2054465"/>
      </dsp:txXfrm>
    </dsp:sp>
    <dsp:sp modelId="{3E01BFF9-7D39-400A-91AB-995284E6C934}">
      <dsp:nvSpPr>
        <dsp:cNvPr id="0" name=""/>
        <dsp:cNvSpPr/>
      </dsp:nvSpPr>
      <dsp:spPr>
        <a:xfrm rot="16200000">
          <a:off x="3469859" y="67403"/>
          <a:ext cx="3424107" cy="328930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364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Ekologické hledisko</a:t>
          </a:r>
          <a:endParaRPr lang="cs-CZ" sz="32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+ Elektřina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- Bionafta</a:t>
          </a:r>
          <a:endParaRPr lang="cs-CZ" sz="2500" kern="1200" dirty="0"/>
        </a:p>
      </dsp:txBody>
      <dsp:txXfrm rot="5400000">
        <a:off x="3537263" y="684820"/>
        <a:ext cx="3289300" cy="2054465"/>
      </dsp:txXfrm>
    </dsp:sp>
    <dsp:sp modelId="{B50391ED-6BC3-4AA1-9AB9-18FA41D8E084}">
      <dsp:nvSpPr>
        <dsp:cNvPr id="0" name=""/>
        <dsp:cNvSpPr/>
      </dsp:nvSpPr>
      <dsp:spPr>
        <a:xfrm rot="16200000">
          <a:off x="7005857" y="67403"/>
          <a:ext cx="3424107" cy="3289300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0" tIns="0" rIns="203364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Bezpečnostní hledisko</a:t>
          </a:r>
          <a:endParaRPr lang="cs-CZ" sz="32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+ Bionafta 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+ Elektřina </a:t>
          </a:r>
          <a:endParaRPr lang="cs-CZ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 smtClean="0"/>
            <a:t>- Vodík, LPG</a:t>
          </a:r>
          <a:endParaRPr lang="cs-CZ" sz="2500" kern="1200" dirty="0"/>
        </a:p>
      </dsp:txBody>
      <dsp:txXfrm rot="5400000">
        <a:off x="7073261" y="684820"/>
        <a:ext cx="3289300" cy="20544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1F5A8-689C-4D84-9424-C9BA2817F7BF}">
      <dsp:nvSpPr>
        <dsp:cNvPr id="0" name=""/>
        <dsp:cNvSpPr/>
      </dsp:nvSpPr>
      <dsp:spPr>
        <a:xfrm>
          <a:off x="1746707" y="668"/>
          <a:ext cx="2857230" cy="9779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Návrh</a:t>
          </a:r>
          <a:endParaRPr lang="cs-CZ" sz="4900" kern="1200" dirty="0"/>
        </a:p>
      </dsp:txBody>
      <dsp:txXfrm>
        <a:off x="1775350" y="29311"/>
        <a:ext cx="2799944" cy="920648"/>
      </dsp:txXfrm>
    </dsp:sp>
    <dsp:sp modelId="{0B431C14-FB7B-41C7-81C8-1886229837D1}">
      <dsp:nvSpPr>
        <dsp:cNvPr id="0" name=""/>
        <dsp:cNvSpPr/>
      </dsp:nvSpPr>
      <dsp:spPr>
        <a:xfrm>
          <a:off x="2032430" y="978602"/>
          <a:ext cx="285723" cy="733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450"/>
              </a:lnTo>
              <a:lnTo>
                <a:pt x="285723" y="73345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0B9A5-86DD-43F1-9463-98634D43A1AC}">
      <dsp:nvSpPr>
        <dsp:cNvPr id="0" name=""/>
        <dsp:cNvSpPr/>
      </dsp:nvSpPr>
      <dsp:spPr>
        <a:xfrm>
          <a:off x="2318153" y="1223086"/>
          <a:ext cx="2471106" cy="977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Bateriové napájení trolejbusů mimo trakci</a:t>
          </a:r>
          <a:endParaRPr lang="cs-CZ" sz="2300" kern="1200" dirty="0"/>
        </a:p>
      </dsp:txBody>
      <dsp:txXfrm>
        <a:off x="2346796" y="1251729"/>
        <a:ext cx="2413820" cy="920648"/>
      </dsp:txXfrm>
    </dsp:sp>
    <dsp:sp modelId="{9A243E6B-8611-4A6C-BFB4-EFE99CB143C7}">
      <dsp:nvSpPr>
        <dsp:cNvPr id="0" name=""/>
        <dsp:cNvSpPr/>
      </dsp:nvSpPr>
      <dsp:spPr>
        <a:xfrm>
          <a:off x="2032430" y="978602"/>
          <a:ext cx="285723" cy="1955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868"/>
              </a:lnTo>
              <a:lnTo>
                <a:pt x="285723" y="19558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8B77F-77AE-4D7F-BA18-6B3CE5334035}">
      <dsp:nvSpPr>
        <dsp:cNvPr id="0" name=""/>
        <dsp:cNvSpPr/>
      </dsp:nvSpPr>
      <dsp:spPr>
        <a:xfrm>
          <a:off x="2318153" y="2445504"/>
          <a:ext cx="2521208" cy="977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Zavedení E-busů</a:t>
          </a:r>
          <a:endParaRPr lang="cs-CZ" sz="2300" kern="1200" dirty="0"/>
        </a:p>
      </dsp:txBody>
      <dsp:txXfrm>
        <a:off x="2346796" y="2474147"/>
        <a:ext cx="2463922" cy="920648"/>
      </dsp:txXfrm>
    </dsp:sp>
    <dsp:sp modelId="{52AAB2B7-585B-4217-A407-59CA27F458A0}">
      <dsp:nvSpPr>
        <dsp:cNvPr id="0" name=""/>
        <dsp:cNvSpPr/>
      </dsp:nvSpPr>
      <dsp:spPr>
        <a:xfrm>
          <a:off x="5092905" y="668"/>
          <a:ext cx="2943758" cy="9779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900" kern="1200" dirty="0" smtClean="0"/>
            <a:t>Argumenty</a:t>
          </a:r>
          <a:endParaRPr lang="cs-CZ" sz="4900" kern="1200" dirty="0"/>
        </a:p>
      </dsp:txBody>
      <dsp:txXfrm>
        <a:off x="5121548" y="29311"/>
        <a:ext cx="2886472" cy="920648"/>
      </dsp:txXfrm>
    </dsp:sp>
    <dsp:sp modelId="{874B304C-C316-4DA0-BB77-036ED4D8DE77}">
      <dsp:nvSpPr>
        <dsp:cNvPr id="0" name=""/>
        <dsp:cNvSpPr/>
      </dsp:nvSpPr>
      <dsp:spPr>
        <a:xfrm>
          <a:off x="5387281" y="978602"/>
          <a:ext cx="294375" cy="733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3450"/>
              </a:lnTo>
              <a:lnTo>
                <a:pt x="294375" y="73345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E2376-F688-4B78-86D8-94E9CDBCBF1B}">
      <dsp:nvSpPr>
        <dsp:cNvPr id="0" name=""/>
        <dsp:cNvSpPr/>
      </dsp:nvSpPr>
      <dsp:spPr>
        <a:xfrm>
          <a:off x="5681656" y="1223086"/>
          <a:ext cx="2885344" cy="977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Legislativní podpora EU</a:t>
          </a:r>
          <a:endParaRPr lang="cs-CZ" sz="2300" kern="1200" dirty="0"/>
        </a:p>
      </dsp:txBody>
      <dsp:txXfrm>
        <a:off x="5710299" y="1251729"/>
        <a:ext cx="2828058" cy="920648"/>
      </dsp:txXfrm>
    </dsp:sp>
    <dsp:sp modelId="{F77FD344-1055-4124-8CCF-5DD8FE558B0A}">
      <dsp:nvSpPr>
        <dsp:cNvPr id="0" name=""/>
        <dsp:cNvSpPr/>
      </dsp:nvSpPr>
      <dsp:spPr>
        <a:xfrm>
          <a:off x="5387281" y="978602"/>
          <a:ext cx="294375" cy="1955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868"/>
              </a:lnTo>
              <a:lnTo>
                <a:pt x="294375" y="19558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2BBB12-7FA8-4FFE-8D64-ADD0DD3406E6}">
      <dsp:nvSpPr>
        <dsp:cNvPr id="0" name=""/>
        <dsp:cNvSpPr/>
      </dsp:nvSpPr>
      <dsp:spPr>
        <a:xfrm>
          <a:off x="5681656" y="2445504"/>
          <a:ext cx="2935461" cy="9779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Finanční podpora - dotace</a:t>
          </a:r>
          <a:endParaRPr lang="cs-CZ" sz="2300" kern="1200" dirty="0"/>
        </a:p>
      </dsp:txBody>
      <dsp:txXfrm>
        <a:off x="5710299" y="2474147"/>
        <a:ext cx="2878175" cy="920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A1D189-FC8D-43E7-A226-B60DADEF6E65}">
      <dsp:nvSpPr>
        <dsp:cNvPr id="0" name=""/>
        <dsp:cNvSpPr/>
      </dsp:nvSpPr>
      <dsp:spPr>
        <a:xfrm rot="5400000">
          <a:off x="315069" y="-256601"/>
          <a:ext cx="1272764" cy="1790013"/>
        </a:xfrm>
        <a:prstGeom prst="chevron">
          <a:avLst/>
        </a:prstGeom>
        <a:solidFill>
          <a:schemeClr val="accent1">
            <a:tint val="69000"/>
            <a:satMod val="105000"/>
            <a:lumMod val="110000"/>
          </a:schemeClr>
        </a:solidFill>
        <a:ln w="9525" cap="flat" cmpd="sng" algn="ctr">
          <a:solidFill>
            <a:schemeClr val="accent1">
              <a:shade val="6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Krátkodobé hledisko</a:t>
          </a:r>
          <a:endParaRPr lang="cs-CZ" sz="2400" b="1" kern="1200" dirty="0"/>
        </a:p>
      </dsp:txBody>
      <dsp:txXfrm rot="-5400000">
        <a:off x="56445" y="2023"/>
        <a:ext cx="1790013" cy="1272764"/>
      </dsp:txXfrm>
    </dsp:sp>
    <dsp:sp modelId="{879C4769-758A-4F24-81D0-884BFE5FDDB1}">
      <dsp:nvSpPr>
        <dsp:cNvPr id="0" name=""/>
        <dsp:cNvSpPr/>
      </dsp:nvSpPr>
      <dsp:spPr>
        <a:xfrm rot="5400000">
          <a:off x="5631229" y="-3753525"/>
          <a:ext cx="827731" cy="83388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Modernizace trolejbusů - přidání baterií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Autobusy využívající CNG</a:t>
          </a:r>
          <a:endParaRPr lang="cs-CZ" sz="2600" kern="1200" dirty="0"/>
        </a:p>
      </dsp:txBody>
      <dsp:txXfrm rot="-5400000">
        <a:off x="1875681" y="42429"/>
        <a:ext cx="8298421" cy="746919"/>
      </dsp:txXfrm>
    </dsp:sp>
    <dsp:sp modelId="{E3BA5283-529C-4BE4-B9BF-1B5200274873}">
      <dsp:nvSpPr>
        <dsp:cNvPr id="0" name=""/>
        <dsp:cNvSpPr/>
      </dsp:nvSpPr>
      <dsp:spPr>
        <a:xfrm rot="5400000">
          <a:off x="307215" y="824900"/>
          <a:ext cx="1272764" cy="1774306"/>
        </a:xfrm>
        <a:prstGeom prst="chevron">
          <a:avLst/>
        </a:prstGeom>
        <a:solidFill>
          <a:schemeClr val="accent1">
            <a:tint val="69000"/>
            <a:satMod val="105000"/>
            <a:lumMod val="110000"/>
          </a:schemeClr>
        </a:solidFill>
        <a:ln w="9525" cap="flat" cmpd="sng" algn="ctr">
          <a:solidFill>
            <a:schemeClr val="accent1">
              <a:shade val="6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Střednědobé hledisko</a:t>
          </a:r>
          <a:endParaRPr lang="cs-CZ" sz="2400" b="1" kern="1200" dirty="0"/>
        </a:p>
      </dsp:txBody>
      <dsp:txXfrm rot="-5400000">
        <a:off x="56444" y="1075671"/>
        <a:ext cx="1774306" cy="1272764"/>
      </dsp:txXfrm>
    </dsp:sp>
    <dsp:sp modelId="{8439A870-9EA9-473F-8778-C45628F4156D}">
      <dsp:nvSpPr>
        <dsp:cNvPr id="0" name=""/>
        <dsp:cNvSpPr/>
      </dsp:nvSpPr>
      <dsp:spPr>
        <a:xfrm rot="5400000">
          <a:off x="5634889" y="-2700384"/>
          <a:ext cx="827296" cy="8379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E - Busy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PHEV – Busy (hybridy)</a:t>
          </a:r>
          <a:endParaRPr lang="cs-CZ" sz="2600" kern="1200" dirty="0"/>
        </a:p>
      </dsp:txBody>
      <dsp:txXfrm rot="-5400000">
        <a:off x="1858833" y="1116057"/>
        <a:ext cx="8339024" cy="746526"/>
      </dsp:txXfrm>
    </dsp:sp>
    <dsp:sp modelId="{17809D63-87B1-403F-A550-BBC9D53C5F78}">
      <dsp:nvSpPr>
        <dsp:cNvPr id="0" name=""/>
        <dsp:cNvSpPr/>
      </dsp:nvSpPr>
      <dsp:spPr>
        <a:xfrm rot="5400000">
          <a:off x="291637" y="1914126"/>
          <a:ext cx="1272764" cy="1743150"/>
        </a:xfrm>
        <a:prstGeom prst="chevron">
          <a:avLst/>
        </a:prstGeom>
        <a:solidFill>
          <a:schemeClr val="accent1">
            <a:tint val="69000"/>
            <a:satMod val="105000"/>
            <a:lumMod val="110000"/>
          </a:schemeClr>
        </a:solidFill>
        <a:ln w="9525" cap="flat" cmpd="sng" algn="ctr">
          <a:solidFill>
            <a:schemeClr val="accent1">
              <a:shade val="6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Dlouhodobé hledisko</a:t>
          </a:r>
          <a:endParaRPr lang="cs-CZ" sz="2400" b="1" kern="1200" dirty="0"/>
        </a:p>
      </dsp:txBody>
      <dsp:txXfrm rot="-5400000">
        <a:off x="56444" y="2149319"/>
        <a:ext cx="1743150" cy="1272764"/>
      </dsp:txXfrm>
    </dsp:sp>
    <dsp:sp modelId="{8768027D-7ADA-46FC-99BE-927DB3563005}">
      <dsp:nvSpPr>
        <dsp:cNvPr id="0" name=""/>
        <dsp:cNvSpPr/>
      </dsp:nvSpPr>
      <dsp:spPr>
        <a:xfrm rot="5400000">
          <a:off x="5612286" y="-1706292"/>
          <a:ext cx="827296" cy="84884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E - Bus + </a:t>
          </a:r>
          <a:r>
            <a:rPr lang="cs-CZ" sz="2600" kern="1200" dirty="0" err="1" smtClean="0"/>
            <a:t>ultrakapacitátor</a:t>
          </a:r>
          <a:r>
            <a:rPr lang="cs-CZ" sz="2600" kern="1200" dirty="0" smtClean="0"/>
            <a:t> </a:t>
          </a:r>
          <a:endParaRPr lang="cs-CZ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600" kern="1200" dirty="0" smtClean="0"/>
            <a:t>Palivové články</a:t>
          </a:r>
          <a:endParaRPr lang="cs-CZ" sz="2600" kern="1200" dirty="0"/>
        </a:p>
      </dsp:txBody>
      <dsp:txXfrm rot="-5400000">
        <a:off x="1781725" y="2164654"/>
        <a:ext cx="8448035" cy="746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9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7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62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7668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46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25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82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03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2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82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2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918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07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9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9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0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43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  <p:sldLayoutId id="2147483863" r:id="rId13"/>
    <p:sldLayoutId id="2147483864" r:id="rId14"/>
    <p:sldLayoutId id="2147483865" r:id="rId15"/>
    <p:sldLayoutId id="2147483866" r:id="rId16"/>
    <p:sldLayoutId id="214748386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399" y="2127813"/>
            <a:ext cx="10364451" cy="1959429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+mn-lt"/>
                <a:cs typeface="Arial" panose="020B0604020202020204" pitchFamily="34" charset="0"/>
              </a:rPr>
              <a:t>Analýza možností využití alternativních pohonů v městské hromadné dopravě v České republice</a:t>
            </a:r>
            <a:endParaRPr lang="cs-CZ" sz="4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sz="quarter" idx="13"/>
          </p:nvPr>
        </p:nvSpPr>
        <p:spPr>
          <a:xfrm>
            <a:off x="914399" y="4087242"/>
            <a:ext cx="10363826" cy="2042159"/>
          </a:xfrm>
        </p:spPr>
        <p:txBody>
          <a:bodyPr>
            <a:normAutofit/>
          </a:bodyPr>
          <a:lstStyle/>
          <a:p>
            <a:pPr algn="ctr"/>
            <a:endParaRPr lang="cs-CZ" dirty="0" smtClean="0"/>
          </a:p>
          <a:p>
            <a:pPr marL="0" indent="0" algn="ctr">
              <a:buNone/>
            </a:pPr>
            <a:r>
              <a:rPr lang="cs-CZ" b="1" cap="none" dirty="0" smtClean="0"/>
              <a:t>Autor bakalářské práce: JAROMÍR </a:t>
            </a:r>
            <a:r>
              <a:rPr lang="cs-CZ" b="1" dirty="0" smtClean="0"/>
              <a:t>Horvát</a:t>
            </a:r>
          </a:p>
          <a:p>
            <a:pPr marL="0" indent="0" algn="ctr">
              <a:buNone/>
            </a:pPr>
            <a:r>
              <a:rPr lang="cs-CZ" cap="none" dirty="0" smtClean="0"/>
              <a:t>Vedoucí bakalářské práce: Ing. Mária Chovancová</a:t>
            </a:r>
          </a:p>
          <a:p>
            <a:pPr marL="0" indent="0" algn="ctr">
              <a:buNone/>
            </a:pPr>
            <a:r>
              <a:rPr lang="cs-CZ" cap="none" dirty="0" smtClean="0"/>
              <a:t>Oponent bakalářské práce: Doc. Ing. Petr Průša, Ph.D.</a:t>
            </a:r>
            <a:endParaRPr lang="cs-CZ" cap="none" dirty="0"/>
          </a:p>
        </p:txBody>
      </p:sp>
      <p:sp>
        <p:nvSpPr>
          <p:cNvPr id="4" name="Obdélník 3"/>
          <p:cNvSpPr/>
          <p:nvPr/>
        </p:nvSpPr>
        <p:spPr>
          <a:xfrm>
            <a:off x="5674290" y="317101"/>
            <a:ext cx="5603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Vysoká škola technická a ekonomická v Českých Budějovicích</a:t>
            </a:r>
          </a:p>
          <a:p>
            <a:r>
              <a:rPr lang="cs-CZ" sz="2800" dirty="0" smtClean="0"/>
              <a:t>Ústav </a:t>
            </a:r>
            <a:r>
              <a:rPr lang="cs-CZ" sz="2800" dirty="0" err="1" smtClean="0"/>
              <a:t>technicko-technologický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6731"/>
            <a:ext cx="1431269" cy="143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5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3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Závěr</a:t>
            </a:r>
            <a:endParaRPr lang="cs-CZ" sz="4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239284012"/>
              </p:ext>
            </p:extLst>
          </p:nvPr>
        </p:nvGraphicFramePr>
        <p:xfrm>
          <a:off x="913774" y="2367092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944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A1D189-FC8D-43E7-A226-B60DADEF6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5BA1D189-FC8D-43E7-A226-B60DADEF6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5BA1D189-FC8D-43E7-A226-B60DADEF6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graphicEl>
                                              <a:dgm id="{5BA1D189-FC8D-43E7-A226-B60DADEF6E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5BA1D189-FC8D-43E7-A226-B60DADEF6E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9C4769-758A-4F24-81D0-884BFE5FD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879C4769-758A-4F24-81D0-884BFE5FD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879C4769-758A-4F24-81D0-884BFE5FD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879C4769-758A-4F24-81D0-884BFE5FD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graphicEl>
                                              <a:dgm id="{879C4769-758A-4F24-81D0-884BFE5FDD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BA5283-529C-4BE4-B9BF-1B5200274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E3BA5283-529C-4BE4-B9BF-1B5200274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E3BA5283-529C-4BE4-B9BF-1B5200274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E3BA5283-529C-4BE4-B9BF-1B5200274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graphicEl>
                                              <a:dgm id="{E3BA5283-529C-4BE4-B9BF-1B52002748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39A870-9EA9-473F-8778-C45628F4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graphicEl>
                                              <a:dgm id="{8439A870-9EA9-473F-8778-C45628F4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8439A870-9EA9-473F-8778-C45628F4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8439A870-9EA9-473F-8778-C45628F4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8439A870-9EA9-473F-8778-C45628F415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809D63-87B1-403F-A550-BBC9D53C5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graphicEl>
                                              <a:dgm id="{17809D63-87B1-403F-A550-BBC9D53C5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graphicEl>
                                              <a:dgm id="{17809D63-87B1-403F-A550-BBC9D53C5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17809D63-87B1-403F-A550-BBC9D53C5F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graphicEl>
                                              <a:dgm id="{17809D63-87B1-403F-A550-BBC9D53C5F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68027D-7ADA-46FC-99BE-927DB3563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8768027D-7ADA-46FC-99BE-927DB3563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8768027D-7ADA-46FC-99BE-927DB3563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8768027D-7ADA-46FC-99BE-927DB35630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graphicEl>
                                              <a:dgm id="{8768027D-7ADA-46FC-99BE-927DB35630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Otázka vedoucí bakalářské práce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993393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cap="none" dirty="0" smtClean="0"/>
              <a:t>Myslíte </a:t>
            </a:r>
            <a:r>
              <a:rPr lang="cs-CZ" sz="3600" cap="none" dirty="0" smtClean="0"/>
              <a:t>si, že by v dohledné době mohly být vaše návrhy aplikovány v praxi ?</a:t>
            </a:r>
            <a:endParaRPr lang="cs-CZ" sz="3600" cap="none" dirty="0"/>
          </a:p>
        </p:txBody>
      </p:sp>
    </p:spTree>
    <p:extLst>
      <p:ext uri="{BB962C8B-B14F-4D97-AF65-F5344CB8AC3E}">
        <p14:creationId xmlns:p14="http://schemas.microsoft.com/office/powerpoint/2010/main" val="234751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Otázka oponenta bakalářské práce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5" y="2805503"/>
            <a:ext cx="10363826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cap="none" dirty="0" smtClean="0"/>
              <a:t>Jaké jsou vaše návrhy do budoucna a proč?</a:t>
            </a:r>
            <a:endParaRPr lang="cs-CZ" sz="3600" cap="none" dirty="0"/>
          </a:p>
        </p:txBody>
      </p:sp>
    </p:spTree>
    <p:extLst>
      <p:ext uri="{BB962C8B-B14F-4D97-AF65-F5344CB8AC3E}">
        <p14:creationId xmlns:p14="http://schemas.microsoft.com/office/powerpoint/2010/main" val="393113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65545" y="2297004"/>
            <a:ext cx="10125831" cy="1596177"/>
          </a:xfrm>
        </p:spPr>
        <p:txBody>
          <a:bodyPr>
            <a:normAutofit/>
          </a:bodyPr>
          <a:lstStyle/>
          <a:p>
            <a:r>
              <a:rPr lang="cs-CZ" sz="5400" dirty="0" smtClean="0"/>
              <a:t>Děkuji  za pozornost</a:t>
            </a:r>
            <a:endParaRPr lang="cs-CZ" sz="5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10410"/>
            <a:ext cx="1847589" cy="184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57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149" y="831460"/>
            <a:ext cx="10364451" cy="1596177"/>
          </a:xfrm>
        </p:spPr>
        <p:txBody>
          <a:bodyPr/>
          <a:lstStyle/>
          <a:p>
            <a:r>
              <a:rPr lang="cs-CZ" sz="5400" dirty="0" smtClean="0"/>
              <a:t>Cíl bakalářské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805830"/>
            <a:ext cx="10363826" cy="2530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cap="none" dirty="0" smtClean="0"/>
              <a:t>Cílem bakalářské práce </a:t>
            </a:r>
            <a:r>
              <a:rPr lang="cs-CZ" sz="3200" cap="none" dirty="0" smtClean="0"/>
              <a:t>je </a:t>
            </a:r>
            <a:r>
              <a:rPr lang="cs-CZ" sz="3200" cap="none" dirty="0" smtClean="0"/>
              <a:t>na základě analýzy poznatků ze zahraničí a legislativy Evropské unie navrhnout způsob implementace alternativních pohonů do městského hromadného provozu na území České Republiky.</a:t>
            </a:r>
            <a:endParaRPr lang="cs-CZ" sz="3200" cap="none" dirty="0"/>
          </a:p>
        </p:txBody>
      </p:sp>
    </p:spTree>
    <p:extLst>
      <p:ext uri="{BB962C8B-B14F-4D97-AF65-F5344CB8AC3E}">
        <p14:creationId xmlns:p14="http://schemas.microsoft.com/office/powerpoint/2010/main" val="171848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Výzkumné otázky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13982" y="2429722"/>
            <a:ext cx="10363826" cy="34241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cap="none" dirty="0" smtClean="0"/>
              <a:t>Jaké jsou legislativní možnosti zavedení alternativních technologií do MHD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cap="none" dirty="0" smtClean="0"/>
              <a:t>Na kolik se promítá ekonomicko- ekologická stránka pro společnost při využití a zařazení alternativních technologií do MHD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cap="none" dirty="0" smtClean="0"/>
              <a:t>Jaké jsou důsledky používání alternativních technologií, včetně bezpečnostních rizik MHD při přepravě osob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058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smtClean="0"/>
              <a:t>druhy používaných alternativních pohonů</a:t>
            </a:r>
            <a:endParaRPr lang="cs-CZ" sz="4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/>
          <a:lstStyle/>
          <a:p>
            <a:r>
              <a:rPr lang="cs-CZ" sz="2800" i="1" cap="none" dirty="0" smtClean="0"/>
              <a:t>Obnovitelné zdroje</a:t>
            </a:r>
            <a:endParaRPr lang="cs-CZ" sz="2800" i="1" cap="none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913774" y="3515050"/>
            <a:ext cx="3298976" cy="2561997"/>
          </a:xfrm>
        </p:spPr>
        <p:txBody>
          <a:bodyPr>
            <a:normAutofit/>
          </a:bodyPr>
          <a:lstStyle/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Bioplyn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err="1" smtClean="0"/>
              <a:t>Bioethanol</a:t>
            </a:r>
            <a:endParaRPr lang="cs-CZ" sz="2400" cap="none" dirty="0" smtClean="0"/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Bionafta</a:t>
            </a:r>
          </a:p>
          <a:p>
            <a:pPr>
              <a:buClr>
                <a:srgbClr val="FFFF00"/>
              </a:buClr>
            </a:pP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8404965" y="2367093"/>
            <a:ext cx="2873261" cy="709710"/>
          </a:xfrm>
        </p:spPr>
        <p:txBody>
          <a:bodyPr/>
          <a:lstStyle/>
          <a:p>
            <a:r>
              <a:rPr lang="cs-CZ" sz="2800" i="1" cap="none" dirty="0" smtClean="0"/>
              <a:t>Neobnovitelné zdroje</a:t>
            </a:r>
            <a:endParaRPr lang="cs-CZ" sz="2800" i="1" cap="none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16"/>
          </p:nvPr>
        </p:nvSpPr>
        <p:spPr>
          <a:xfrm>
            <a:off x="7752233" y="3515050"/>
            <a:ext cx="3784238" cy="2847845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Stlačený ropný </a:t>
            </a:r>
            <a:r>
              <a:rPr lang="cs-CZ" sz="2400" cap="none" dirty="0" smtClean="0"/>
              <a:t>plyn-LPG</a:t>
            </a:r>
            <a:endParaRPr lang="cs-CZ" sz="2400" cap="none" dirty="0" smtClean="0"/>
          </a:p>
          <a:p>
            <a:pPr marL="342900" indent="-34290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Stlačený zemní </a:t>
            </a:r>
            <a:r>
              <a:rPr lang="cs-CZ" sz="2400" cap="none" dirty="0" smtClean="0"/>
              <a:t>plyn-CNG</a:t>
            </a:r>
            <a:endParaRPr lang="cs-CZ" sz="2400" cap="none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4212750" y="2367094"/>
            <a:ext cx="3539483" cy="86210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i="1" cap="none" dirty="0" smtClean="0"/>
              <a:t>Elektrické zdroje a kombinace zdrojů</a:t>
            </a:r>
            <a:endParaRPr lang="cs-CZ" sz="2800" i="1" cap="none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17"/>
          </p:nvPr>
        </p:nvSpPr>
        <p:spPr>
          <a:xfrm>
            <a:off x="4391642" y="3515051"/>
            <a:ext cx="3181699" cy="2561997"/>
          </a:xfrm>
        </p:spPr>
        <p:txBody>
          <a:bodyPr>
            <a:normAutofit lnSpcReduction="10000"/>
          </a:bodyPr>
          <a:lstStyle/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Baterie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err="1" smtClean="0"/>
              <a:t>Ultrakapacitátory</a:t>
            </a:r>
            <a:endParaRPr lang="cs-CZ" sz="2400" cap="none" dirty="0" smtClean="0"/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Palivový článek</a:t>
            </a:r>
          </a:p>
          <a:p>
            <a:pPr marL="285750" indent="-285750" algn="l">
              <a:lnSpc>
                <a:spcPct val="150000"/>
              </a:lnSpc>
              <a:buClrTx/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Hybridní pohon</a:t>
            </a:r>
          </a:p>
          <a:p>
            <a:pPr>
              <a:lnSpc>
                <a:spcPct val="150000"/>
              </a:lnSpc>
              <a:buClr>
                <a:srgbClr val="FFFF00"/>
              </a:buClr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244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/>
      <p:bldP spid="5" grpId="0" build="p"/>
      <p:bldP spid="6" grpId="0" build="p"/>
      <p:bldP spid="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Legislativní možnosti využití alternativních pohonů v </a:t>
            </a:r>
            <a:r>
              <a:rPr lang="cs-CZ" sz="4400" dirty="0" err="1" smtClean="0"/>
              <a:t>mhd</a:t>
            </a:r>
            <a:r>
              <a:rPr lang="cs-CZ" sz="4400" dirty="0" smtClean="0"/>
              <a:t> v </a:t>
            </a:r>
            <a:r>
              <a:rPr lang="cs-CZ" sz="4400" dirty="0" err="1" smtClean="0"/>
              <a:t>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400" y="2605087"/>
            <a:ext cx="10363826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 Legislativně podporuje využití alternativních pohonů v ČR zákon 152/2017 Sb.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Zákon doplňuje vyhláška 153/2017 Sb. o požadavcích na jakost a evidenci PHM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cap="none" dirty="0"/>
              <a:t> </a:t>
            </a:r>
            <a:r>
              <a:rPr lang="cs-CZ" sz="2400" cap="none" dirty="0" smtClean="0"/>
              <a:t>Vychází z legislativní normy EU –  č. 2014/94/EU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cap="none" dirty="0"/>
              <a:t> </a:t>
            </a:r>
            <a:r>
              <a:rPr lang="cs-CZ" sz="2400" cap="none" dirty="0" smtClean="0"/>
              <a:t>Zákon definuje alternativní paliva (vodík, elektřinu, bioplyn, 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 Zákon definuje povinnosti provozovatelů čerpacích stanic </a:t>
            </a:r>
          </a:p>
          <a:p>
            <a:pPr marL="0" indent="0">
              <a:buNone/>
            </a:pPr>
            <a:endParaRPr lang="cs-CZ" sz="2400" cap="none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cap="none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293040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err="1" smtClean="0"/>
              <a:t>ekonomicko</a:t>
            </a:r>
            <a:r>
              <a:rPr lang="cs-CZ" sz="4400" dirty="0" smtClean="0"/>
              <a:t> - ekologická stránka využití alternativních pohonů v </a:t>
            </a:r>
            <a:r>
              <a:rPr lang="cs-CZ" sz="4400" dirty="0" err="1" smtClean="0"/>
              <a:t>mhd</a:t>
            </a:r>
            <a:endParaRPr lang="cs-CZ" sz="44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10032543"/>
              </p:ext>
            </p:extLst>
          </p:nvPr>
        </p:nvGraphicFramePr>
        <p:xfrm>
          <a:off x="914400" y="2579906"/>
          <a:ext cx="10363199" cy="3683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80457"/>
                <a:gridCol w="1480457"/>
                <a:gridCol w="1480457"/>
                <a:gridCol w="1480457"/>
                <a:gridCol w="1480457"/>
                <a:gridCol w="1480457"/>
                <a:gridCol w="1480457"/>
              </a:tblGrid>
              <a:tr h="370840">
                <a:tc>
                  <a:txBody>
                    <a:bodyPr/>
                    <a:lstStyle/>
                    <a:p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Hlučnost v dB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Celkové náklady Kč/km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Skleníkové emise g/km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Spotřeba energie v % oproti diesel busu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</a:t>
                      </a:r>
                      <a:r>
                        <a:rPr lang="cs-CZ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energie/ paliva v Kč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pořízení vozu v Kč </a:t>
                      </a: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(viz graf č.9,</a:t>
                      </a:r>
                      <a:r>
                        <a:rPr lang="cs-CZ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</a:t>
                      </a:r>
                      <a:r>
                        <a:rPr lang="cs-CZ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cs-CZ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Trolejbus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24 000 000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 – bus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18 000 000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 – bus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Hybrid bus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CNG bus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120%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7 000 000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5882"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 diesel</a:t>
                      </a:r>
                      <a:r>
                        <a:rPr lang="cs-CZ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bus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› 650</a:t>
                      </a:r>
                      <a:endParaRPr lang="cs-CZ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cs-CZ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000 000</a:t>
                      </a:r>
                      <a:endParaRPr lang="cs-CZ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9807879" y="4546948"/>
            <a:ext cx="1470347" cy="313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9807879" y="4860099"/>
            <a:ext cx="1470347" cy="375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9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Bezpečností rizika využití alternativních pohonů v </a:t>
            </a:r>
            <a:r>
              <a:rPr lang="cs-CZ" sz="4400" dirty="0" err="1" smtClean="0"/>
              <a:t>mhd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32459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sz="2400" cap="none" dirty="0"/>
              <a:t> Vodík – nebezpečí výbuchu při skladování a </a:t>
            </a:r>
            <a:r>
              <a:rPr lang="cs-CZ" sz="2400" cap="none" dirty="0" smtClean="0"/>
              <a:t>přepravě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 LPG – omezení v uzavřených prostorách, nebezpečí výbuchu </a:t>
            </a:r>
          </a:p>
          <a:p>
            <a:pPr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cs-CZ" sz="2400" cap="none" dirty="0" smtClean="0"/>
              <a:t> LPG, CNG – tlakové nádrže</a:t>
            </a:r>
          </a:p>
          <a:p>
            <a:pPr marL="0" indent="0">
              <a:buNone/>
            </a:pPr>
            <a:endParaRPr lang="cs-CZ" sz="2400" cap="none" dirty="0"/>
          </a:p>
        </p:txBody>
      </p:sp>
    </p:spTree>
    <p:extLst>
      <p:ext uri="{BB962C8B-B14F-4D97-AF65-F5344CB8AC3E}">
        <p14:creationId xmlns:p14="http://schemas.microsoft.com/office/powerpoint/2010/main" val="385127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výsledků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9873929"/>
              </p:ext>
            </p:extLst>
          </p:nvPr>
        </p:nvGraphicFramePr>
        <p:xfrm>
          <a:off x="913774" y="2367092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32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CBDD88-CC45-4506-B122-AFD589E63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A3CBDD88-CC45-4506-B122-AFD589E63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A3CBDD88-CC45-4506-B122-AFD589E63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01BFF9-7D39-400A-91AB-995284E6C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3E01BFF9-7D39-400A-91AB-995284E6C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3E01BFF9-7D39-400A-91AB-995284E6C9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0391ED-6BC3-4AA1-9AB9-18FA41D8E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B50391ED-6BC3-4AA1-9AB9-18FA41D8E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B50391ED-6BC3-4AA1-9AB9-18FA41D8E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Návrh aplikace zahraničních trendů</a:t>
            </a:r>
            <a:br>
              <a:rPr lang="cs-CZ" sz="4400" dirty="0" smtClean="0"/>
            </a:br>
            <a:r>
              <a:rPr lang="cs-CZ" sz="4400" dirty="0" smtClean="0"/>
              <a:t> v české republice</a:t>
            </a:r>
            <a:endParaRPr lang="cs-CZ" sz="44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9736100"/>
              </p:ext>
            </p:extLst>
          </p:nvPr>
        </p:nvGraphicFramePr>
        <p:xfrm>
          <a:off x="913774" y="2367092"/>
          <a:ext cx="10363826" cy="3424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179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181F5A8-689C-4D84-9424-C9BA2817F7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7">
                                            <p:graphicEl>
                                              <a:dgm id="{9181F5A8-689C-4D84-9424-C9BA2817F7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AAB2B7-585B-4217-A407-59CA27F458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7">
                                            <p:graphicEl>
                                              <a:dgm id="{52AAB2B7-585B-4217-A407-59CA27F458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B431C14-FB7B-41C7-81C8-1886229837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7">
                                            <p:graphicEl>
                                              <a:dgm id="{0B431C14-FB7B-41C7-81C8-1886229837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10B9A5-86DD-43F1-9463-98634D43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500"/>
                                        <p:tgtEl>
                                          <p:spTgt spid="7">
                                            <p:graphicEl>
                                              <a:dgm id="{D610B9A5-86DD-43F1-9463-98634D43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243E6B-8611-4A6C-BFB4-EFE99CB14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500"/>
                                        <p:tgtEl>
                                          <p:spTgt spid="7">
                                            <p:graphicEl>
                                              <a:dgm id="{9A243E6B-8611-4A6C-BFB4-EFE99CB14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D08B77F-77AE-4D7F-BA18-6B3CE53340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500"/>
                                        <p:tgtEl>
                                          <p:spTgt spid="7">
                                            <p:graphicEl>
                                              <a:dgm id="{9D08B77F-77AE-4D7F-BA18-6B3CE53340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4B304C-C316-4DA0-BB77-036ED4D8D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500"/>
                                        <p:tgtEl>
                                          <p:spTgt spid="7">
                                            <p:graphicEl>
                                              <a:dgm id="{874B304C-C316-4DA0-BB77-036ED4D8D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CE2376-F688-4B78-86D8-94E9CDBCBF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500"/>
                                        <p:tgtEl>
                                          <p:spTgt spid="7">
                                            <p:graphicEl>
                                              <a:dgm id="{75CE2376-F688-4B78-86D8-94E9CDBCBF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7FD344-1055-4124-8CCF-5DD8FE558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500"/>
                                        <p:tgtEl>
                                          <p:spTgt spid="7">
                                            <p:graphicEl>
                                              <a:dgm id="{F77FD344-1055-4124-8CCF-5DD8FE558B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42BBB12-7FA8-4FFE-8D64-ADD0DD340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500"/>
                                        <p:tgtEl>
                                          <p:spTgt spid="7">
                                            <p:graphicEl>
                                              <a:dgm id="{442BBB12-7FA8-4FFE-8D64-ADD0DD3406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442</TotalTime>
  <Words>466</Words>
  <Application>Microsoft Office PowerPoint</Application>
  <PresentationFormat>Širokoúhlá obrazovka</PresentationFormat>
  <Paragraphs>118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Tw Cen MT</vt:lpstr>
      <vt:lpstr>Wingdings</vt:lpstr>
      <vt:lpstr>Kapka</vt:lpstr>
      <vt:lpstr>Analýza možností využití alternativních pohonů v městské hromadné dopravě v České republice</vt:lpstr>
      <vt:lpstr>Cíl bakalářské práce </vt:lpstr>
      <vt:lpstr>Výzkumné otázky</vt:lpstr>
      <vt:lpstr>druhy používaných alternativních pohonů</vt:lpstr>
      <vt:lpstr>Legislativní možnosti využití alternativních pohonů v mhd v čr</vt:lpstr>
      <vt:lpstr>ekonomicko - ekologická stránka využití alternativních pohonů v mhd</vt:lpstr>
      <vt:lpstr>Bezpečností rizika využití alternativních pohonů v mhd</vt:lpstr>
      <vt:lpstr>Diskuse výsledků</vt:lpstr>
      <vt:lpstr>Návrh aplikace zahraničních trendů  v české republice</vt:lpstr>
      <vt:lpstr>Závěr</vt:lpstr>
      <vt:lpstr>Otázka vedoucí bakalářské práce</vt:lpstr>
      <vt:lpstr>Otázka oponenta bakalářské práce</vt:lpstr>
      <vt:lpstr>Děkuji 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možností využití alternativních pohonů v městské hromadné dopravě v České republice</dc:title>
  <dc:creator>Jaromír</dc:creator>
  <cp:lastModifiedBy>Jaromír</cp:lastModifiedBy>
  <cp:revision>34</cp:revision>
  <dcterms:created xsi:type="dcterms:W3CDTF">2018-05-30T17:53:22Z</dcterms:created>
  <dcterms:modified xsi:type="dcterms:W3CDTF">2018-06-12T19:15:32Z</dcterms:modified>
</cp:coreProperties>
</file>