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20.6.2018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Racionalizace dopravně-logistických procesů ve firmě Brož-</a:t>
            </a:r>
            <a:r>
              <a:rPr lang="cs-CZ" dirty="0" err="1" smtClean="0"/>
              <a:t>cz</a:t>
            </a:r>
            <a:r>
              <a:rPr lang="cs-CZ" dirty="0" smtClean="0"/>
              <a:t> s.r.o.</a:t>
            </a:r>
            <a:endParaRPr lang="cs-CZ" dirty="0"/>
          </a:p>
        </p:txBody>
      </p:sp>
      <p:pic>
        <p:nvPicPr>
          <p:cNvPr id="4" name="Obrázek 3" descr="Bez názvu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72000"/>
            <a:ext cx="6984776" cy="1924050"/>
          </a:xfrm>
          <a:prstGeom prst="rect">
            <a:avLst/>
          </a:prstGeom>
        </p:spPr>
      </p:pic>
      <p:sp>
        <p:nvSpPr>
          <p:cNvPr id="5" name="Podnadpis 2"/>
          <p:cNvSpPr txBox="1">
            <a:spLocks noGrp="1"/>
          </p:cNvSpPr>
          <p:nvPr>
            <p:ph type="subTitle" idx="1"/>
          </p:nvPr>
        </p:nvSpPr>
        <p:spPr>
          <a:xfrm>
            <a:off x="827584" y="4293096"/>
            <a:ext cx="7488832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000" dirty="0" smtClean="0">
                <a:solidFill>
                  <a:schemeClr val="tx1">
                    <a:lumMod val="85000"/>
                  </a:schemeClr>
                </a:solidFill>
                <a:latin typeface="+mj-lt"/>
              </a:rPr>
              <a:t>Autor bakalářské práce:			</a:t>
            </a:r>
            <a:r>
              <a:rPr lang="cs-CZ" sz="2000" b="1" dirty="0" smtClean="0">
                <a:solidFill>
                  <a:schemeClr val="tx1">
                    <a:lumMod val="85000"/>
                  </a:schemeClr>
                </a:solidFill>
                <a:latin typeface="+mj-lt"/>
              </a:rPr>
              <a:t>Pavel Černý</a:t>
            </a:r>
            <a:endParaRPr lang="cs-CZ" sz="2000" b="1" dirty="0" smtClean="0">
              <a:solidFill>
                <a:schemeClr val="tx1">
                  <a:lumMod val="85000"/>
                </a:schemeClr>
              </a:solidFill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000" dirty="0" smtClean="0">
                <a:solidFill>
                  <a:schemeClr val="tx1">
                    <a:lumMod val="85000"/>
                  </a:schemeClr>
                </a:solidFill>
                <a:latin typeface="+mj-lt"/>
              </a:rPr>
              <a:t>Vedoucí bakalářské práce:			</a:t>
            </a:r>
            <a:r>
              <a:rPr lang="cs-CZ" sz="2000" b="1" dirty="0" smtClean="0">
                <a:solidFill>
                  <a:schemeClr val="tx1">
                    <a:lumMod val="85000"/>
                  </a:schemeClr>
                </a:solidFill>
                <a:latin typeface="+mj-lt"/>
              </a:rPr>
              <a:t>Ing. </a:t>
            </a:r>
            <a:r>
              <a:rPr lang="cs-CZ" sz="2000" b="1" dirty="0" err="1" smtClean="0">
                <a:solidFill>
                  <a:schemeClr val="tx1">
                    <a:lumMod val="85000"/>
                  </a:schemeClr>
                </a:solidFill>
                <a:latin typeface="+mj-lt"/>
              </a:rPr>
              <a:t>Ondrej</a:t>
            </a:r>
            <a:r>
              <a:rPr lang="cs-CZ" sz="2000" b="1" dirty="0" smtClean="0">
                <a:solidFill>
                  <a:schemeClr val="tx1">
                    <a:lumMod val="85000"/>
                  </a:schemeClr>
                </a:solidFill>
                <a:latin typeface="+mj-lt"/>
              </a:rPr>
              <a:t> Stopka, PhD.</a:t>
            </a:r>
          </a:p>
          <a:p>
            <a:pPr lvl="0" algn="l">
              <a:lnSpc>
                <a:spcPct val="150000"/>
              </a:lnSpc>
              <a:defRPr/>
            </a:pPr>
            <a:r>
              <a:rPr lang="cs-CZ" sz="2000" dirty="0" smtClean="0">
                <a:solidFill>
                  <a:schemeClr val="tx1">
                    <a:lumMod val="85000"/>
                  </a:schemeClr>
                </a:solidFill>
                <a:latin typeface="+mj-lt"/>
              </a:rPr>
              <a:t>Oponent bakalářské práce:		</a:t>
            </a:r>
            <a:r>
              <a:rPr lang="cs-CZ" sz="2000" b="1" dirty="0" smtClean="0">
                <a:solidFill>
                  <a:schemeClr val="tx1">
                    <a:lumMod val="85000"/>
                  </a:schemeClr>
                </a:solidFill>
                <a:latin typeface="+mj-lt"/>
              </a:rPr>
              <a:t>Ing</a:t>
            </a:r>
            <a:r>
              <a:rPr lang="cs-CZ" sz="2000" b="1" dirty="0" smtClean="0">
                <a:solidFill>
                  <a:schemeClr val="tx1">
                    <a:lumMod val="85000"/>
                  </a:schemeClr>
                </a:solidFill>
                <a:latin typeface="+mj-lt"/>
              </a:rPr>
              <a:t>. </a:t>
            </a:r>
            <a:r>
              <a:rPr lang="cs-CZ" sz="2000" b="1" dirty="0" err="1" smtClean="0">
                <a:solidFill>
                  <a:schemeClr val="tx1">
                    <a:lumMod val="85000"/>
                  </a:schemeClr>
                </a:solidFill>
                <a:latin typeface="+mj-lt"/>
              </a:rPr>
              <a:t>Lukáš Pešek </a:t>
            </a:r>
            <a:r>
              <a:rPr lang="cs-CZ" sz="2000" b="1" dirty="0" smtClean="0">
                <a:solidFill>
                  <a:schemeClr val="tx1">
                    <a:lumMod val="85000"/>
                  </a:schemeClr>
                </a:solidFill>
                <a:latin typeface="+mj-lt"/>
              </a:rPr>
              <a:t>				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000" dirty="0" smtClean="0">
                <a:solidFill>
                  <a:schemeClr val="tx1">
                    <a:lumMod val="85000"/>
                  </a:schemeClr>
                </a:solidFill>
                <a:latin typeface="+mj-lt"/>
              </a:rPr>
              <a:t>České Budějovice, Červen 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Motivace a důvody řešení daného problému</a:t>
            </a:r>
          </a:p>
          <a:p>
            <a:r>
              <a:rPr lang="cs-CZ" dirty="0" smtClean="0"/>
              <a:t>Cíl bakalářské práce</a:t>
            </a:r>
          </a:p>
          <a:p>
            <a:r>
              <a:rPr lang="cs-CZ" dirty="0" smtClean="0"/>
              <a:t>Stručné představení zkoumané oblasti</a:t>
            </a:r>
          </a:p>
          <a:p>
            <a:r>
              <a:rPr lang="cs-CZ" dirty="0" smtClean="0"/>
              <a:t>Použité nástroje a metody</a:t>
            </a:r>
          </a:p>
          <a:p>
            <a:r>
              <a:rPr lang="cs-CZ" dirty="0" smtClean="0"/>
              <a:t>Výsledky a závěrečné shrnutí</a:t>
            </a:r>
          </a:p>
          <a:p>
            <a:r>
              <a:rPr lang="cs-CZ" dirty="0" smtClean="0"/>
              <a:t>Doplňující otázky vedoucího a oponenta BP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cs-CZ" dirty="0" smtClean="0"/>
              <a:t>Motivace a důvody řešení daného </a:t>
            </a:r>
            <a:r>
              <a:rPr lang="cs-CZ" dirty="0" smtClean="0"/>
              <a:t>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Osobní zájem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Zajímavé téma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Možnost v dané firmě využít v praxi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bakalářské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Zefektivnění logistických procesů</a:t>
            </a:r>
          </a:p>
          <a:p>
            <a:pPr>
              <a:lnSpc>
                <a:spcPct val="150000"/>
              </a:lnSpc>
            </a:pPr>
            <a:r>
              <a:rPr lang="cs-CZ" smtClean="0"/>
              <a:t>Ušetření nákladů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Stručné představení zkoumané </a:t>
            </a:r>
            <a:r>
              <a:rPr lang="cs-CZ" dirty="0" smtClean="0"/>
              <a:t>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Firma Brož-</a:t>
            </a:r>
            <a:r>
              <a:rPr lang="cs-CZ" dirty="0" err="1" smtClean="0"/>
              <a:t>cz</a:t>
            </a:r>
            <a:r>
              <a:rPr lang="cs-CZ" dirty="0" smtClean="0"/>
              <a:t> s.r.o.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D</a:t>
            </a:r>
            <a:r>
              <a:rPr lang="cs-CZ" dirty="0" smtClean="0"/>
              <a:t>vě odlišné trasy s jedním automobilem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Dva odlišné automobily na jedné trase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Použité nástroje a </a:t>
            </a:r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Sběr, shromažďování a analýza dat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Rozhovory s pracovníky podniku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Vlastní výpočty a sledování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Výsledky a závěrečné </a:t>
            </a:r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Dvě odlišné trasy</a:t>
            </a:r>
          </a:p>
          <a:p>
            <a:pPr lvl="1"/>
            <a:r>
              <a:rPr lang="cs-CZ" dirty="0" smtClean="0"/>
              <a:t>Nákladově lepší trasa A o 1 403 Kč</a:t>
            </a:r>
          </a:p>
          <a:p>
            <a:pPr lvl="1"/>
            <a:r>
              <a:rPr lang="cs-CZ" dirty="0" smtClean="0"/>
              <a:t>O hodinu kratší trasa </a:t>
            </a:r>
            <a:r>
              <a:rPr lang="cs-CZ" dirty="0" smtClean="0"/>
              <a:t>B</a:t>
            </a:r>
            <a:endParaRPr lang="cs-CZ" dirty="0" smtClean="0"/>
          </a:p>
          <a:p>
            <a:r>
              <a:rPr lang="cs-CZ" dirty="0" smtClean="0"/>
              <a:t>Dva odlišné automobily</a:t>
            </a:r>
          </a:p>
          <a:p>
            <a:pPr lvl="1"/>
            <a:r>
              <a:rPr lang="cs-CZ" dirty="0" smtClean="0"/>
              <a:t>Novější automobil dražší na fixní náklady</a:t>
            </a:r>
          </a:p>
          <a:p>
            <a:pPr lvl="1"/>
            <a:r>
              <a:rPr lang="cs-CZ" dirty="0" smtClean="0"/>
              <a:t>Starší automobil dražší na variabilní náklady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Doplňující otázky vedoucího a oponenta </a:t>
            </a:r>
            <a:r>
              <a:rPr lang="cs-CZ" dirty="0" smtClean="0"/>
              <a:t>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sz="3000" dirty="0" smtClean="0"/>
              <a:t>Prosím autora práce o dodatečné shrnutí nejdůležitějších přínosů plynoucích z provedené analýzy a nastíněných návrhů</a:t>
            </a:r>
            <a:r>
              <a:rPr lang="cs-CZ" sz="30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cs-CZ" sz="3000" dirty="0" smtClean="0"/>
              <a:t>Prosím autora práce o zdůvodnění nekorektního stanovení fixních nákladů na 1 km</a:t>
            </a:r>
            <a:r>
              <a:rPr lang="cs-CZ" sz="300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cs-CZ" sz="3000" dirty="0" smtClean="0"/>
              <a:t>Byli zástupci společnosti Brož-</a:t>
            </a:r>
            <a:r>
              <a:rPr lang="cs-CZ" sz="3000" dirty="0" err="1" smtClean="0"/>
              <a:t>cz</a:t>
            </a:r>
            <a:r>
              <a:rPr lang="cs-CZ" sz="3000" dirty="0" smtClean="0"/>
              <a:t> s.r.o. seznámeni s výsledky </a:t>
            </a:r>
            <a:r>
              <a:rPr lang="cs-CZ" sz="3000" dirty="0" smtClean="0"/>
              <a:t>autorovy </a:t>
            </a:r>
            <a:r>
              <a:rPr lang="cs-CZ" sz="3000" dirty="0" smtClean="0"/>
              <a:t>práce?</a:t>
            </a: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189</Words>
  <Application>Microsoft Office PowerPoint</Application>
  <PresentationFormat>Předvádění na obrazovce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Racionalizace dopravně-logistických procesů ve firmě Brož-cz s.r.o.</vt:lpstr>
      <vt:lpstr>Členění prezentace</vt:lpstr>
      <vt:lpstr>Motivace a důvody řešení daného problému</vt:lpstr>
      <vt:lpstr>Cíl bakalářské práce</vt:lpstr>
      <vt:lpstr>Stručné představení zkoumané oblasti</vt:lpstr>
      <vt:lpstr>Použité nástroje a metody</vt:lpstr>
      <vt:lpstr>Výsledky a závěrečné shrnutí</vt:lpstr>
      <vt:lpstr>Doplňující otázky vedoucího a oponenta BP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dopravně-logistických procesů ve firmě Brož-cz s.r.o.</dc:title>
  <dc:creator>Cerny</dc:creator>
  <cp:lastModifiedBy>Studenovsky</cp:lastModifiedBy>
  <cp:revision>24</cp:revision>
  <dcterms:created xsi:type="dcterms:W3CDTF">2018-06-20T16:02:23Z</dcterms:created>
  <dcterms:modified xsi:type="dcterms:W3CDTF">2018-06-21T00:36:21Z</dcterms:modified>
</cp:coreProperties>
</file>