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16"/>
  </p:notesMasterIdLst>
  <p:sldIdLst>
    <p:sldId id="284" r:id="rId2"/>
    <p:sldId id="294" r:id="rId3"/>
    <p:sldId id="257" r:id="rId4"/>
    <p:sldId id="258" r:id="rId5"/>
    <p:sldId id="295" r:id="rId6"/>
    <p:sldId id="281" r:id="rId7"/>
    <p:sldId id="259" r:id="rId8"/>
    <p:sldId id="263" r:id="rId9"/>
    <p:sldId id="261" r:id="rId10"/>
    <p:sldId id="285" r:id="rId11"/>
    <p:sldId id="298" r:id="rId12"/>
    <p:sldId id="299" r:id="rId13"/>
    <p:sldId id="300" r:id="rId14"/>
    <p:sldId id="28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>
      <p:cViewPr varScale="1">
        <p:scale>
          <a:sx n="57" d="100"/>
          <a:sy n="57" d="100"/>
        </p:scale>
        <p:origin x="10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0A3D1-A262-4D3F-BE67-A2F6EA1AA8F6}" type="datetimeFigureOut">
              <a:rPr lang="cs-CZ" smtClean="0"/>
              <a:t>13. 6. 2018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71F60-9FB0-4ED0-9650-FD1E2B92E5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355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13. 6. 2018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13. 6. 2018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13. 6. 2018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13. 6. 2018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13. 6. 2018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13. 6. 2018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13. 6. 2018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13. 6. 2018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13. 6. 2018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13. 6. 2018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13. 6. 2018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9A7EA7F-649D-451D-BF12-566DB7D866C0}" type="datetimeFigureOut">
              <a:rPr lang="cs-CZ" smtClean="0"/>
              <a:t>13. 6. 2018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4746" y="1988840"/>
            <a:ext cx="8956888" cy="1944216"/>
          </a:xfrm>
        </p:spPr>
        <p:txBody>
          <a:bodyPr>
            <a:noAutofit/>
          </a:bodyPr>
          <a:lstStyle/>
          <a:p>
            <a:pPr algn="ctr"/>
            <a: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Vysoká škola technická a ekonomická </a:t>
            </a:r>
            <a:b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 Českých Budějovicích</a:t>
            </a:r>
            <a:b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b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40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Bakalářská práce</a:t>
            </a:r>
            <a:endParaRPr lang="cs-CZ" sz="2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Obrázek 5" descr="VSTE-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1008112" cy="932304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2817913" y="5842337"/>
            <a:ext cx="6300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 :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Šimon Ludvík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Vedoucí práce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doc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Ing.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Kmec, 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CSc. </a:t>
            </a:r>
            <a:b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Oponent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: Ing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. Monika Karková, PhD.</a:t>
            </a:r>
          </a:p>
        </p:txBody>
      </p:sp>
    </p:spTree>
    <p:extLst>
      <p:ext uri="{BB962C8B-B14F-4D97-AF65-F5344CB8AC3E}">
        <p14:creationId xmlns:p14="http://schemas.microsoft.com/office/powerpoint/2010/main" val="349652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764704"/>
            <a:ext cx="7520940" cy="548640"/>
          </a:xfrm>
        </p:spPr>
        <p:txBody>
          <a:bodyPr/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Typy přírub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20480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Kruhová </a:t>
            </a:r>
            <a:endParaRPr lang="cs-CZ" sz="2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Zaslepovací</a:t>
            </a:r>
            <a:endParaRPr lang="cs-CZ" sz="2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Plochá přivařovací</a:t>
            </a:r>
            <a:endParaRPr lang="cs-CZ" sz="2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Závitová</a:t>
            </a:r>
            <a:endParaRPr lang="cs-CZ" sz="2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72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764704"/>
            <a:ext cx="7520940" cy="548640"/>
          </a:xfrm>
        </p:spPr>
        <p:txBody>
          <a:bodyPr/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Technologie výroby přírub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20480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Soustružením a </a:t>
            </a:r>
            <a:r>
              <a:rPr lang="cs-CZ" sz="2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r>
              <a:rPr lang="cs-CZ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rézováním</a:t>
            </a:r>
            <a:endParaRPr lang="cs-CZ" sz="2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Dělením laserem a plasmou</a:t>
            </a:r>
            <a:endParaRPr lang="cs-CZ" sz="2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Řezáním a stříháním</a:t>
            </a:r>
            <a:endParaRPr lang="cs-CZ" sz="2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Kováním</a:t>
            </a:r>
            <a:endParaRPr lang="cs-CZ" sz="2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640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764704"/>
            <a:ext cx="7520940" cy="548640"/>
          </a:xfrm>
        </p:spPr>
        <p:txBody>
          <a:bodyPr/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Vlastní návrhy štíhlé výroby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20480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Pomocí CNC soustruhu</a:t>
            </a:r>
            <a:endParaRPr lang="cs-CZ" sz="2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Pomocí univerzálního soustruhu</a:t>
            </a:r>
            <a:endParaRPr lang="cs-CZ" sz="2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Pomocí laseru</a:t>
            </a:r>
            <a:endParaRPr lang="cs-CZ" sz="2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977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764704"/>
            <a:ext cx="7520940" cy="548640"/>
          </a:xfrm>
        </p:spPr>
        <p:txBody>
          <a:bodyPr/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Ekonomický rozbor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039422"/>
              </p:ext>
            </p:extLst>
          </p:nvPr>
        </p:nvGraphicFramePr>
        <p:xfrm>
          <a:off x="683568" y="1988840"/>
          <a:ext cx="7848871" cy="3096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8604"/>
                <a:gridCol w="1690151"/>
                <a:gridCol w="1862921"/>
                <a:gridCol w="1997195"/>
              </a:tblGrid>
              <a:tr h="1528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Náklady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CNC Leadwell 40 Taper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ELMAG PREMIUM CU 630 RD-Vario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Laser VENTO 315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67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Celkové náklady na výrobu 100 ks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40500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39500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46000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2268760" y="5085184"/>
            <a:ext cx="1352120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cs-CZ" sz="1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abulka</a:t>
            </a:r>
            <a:r>
              <a:rPr kumimoji="0" lang="cs-CZ" sz="1000" b="1" i="0" u="none" strike="noStrike" cap="none" normalizeH="0" baseline="0" dirty="0" smtClean="0" bmk="_Toc510951104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Výsledné shrnutí ekonomických nákladů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25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2771800" y="2348880"/>
            <a:ext cx="5648623" cy="1204306"/>
          </a:xfrm>
        </p:spPr>
        <p:txBody>
          <a:bodyPr/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Děkuji za pozornost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203848" y="3861048"/>
            <a:ext cx="6511131" cy="329259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Šimon Ludvík</a:t>
            </a:r>
            <a:endParaRPr lang="cs-CZ" sz="2000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25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4022141"/>
          </a:xfrm>
        </p:spPr>
        <p:txBody>
          <a:bodyPr>
            <a:noAutofit/>
          </a:bodyPr>
          <a:lstStyle/>
          <a:p>
            <a:pPr algn="ctr"/>
            <a: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Vysoká škola technická a ekonomická </a:t>
            </a:r>
            <a:b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Ústav technicko-technologický</a:t>
            </a:r>
            <a: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b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Návrh štíhlého způsobu výroby pro výrobu přírub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771800" y="5867895"/>
            <a:ext cx="6372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 :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Šimon Ludvík</a:t>
            </a:r>
          </a:p>
          <a:p>
            <a:pPr algn="r"/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Vedoucí práce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Ing. Kmec, CSc.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Oponent: 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Ing. Monika Karková, PhD.</a:t>
            </a:r>
          </a:p>
          <a:p>
            <a:pPr algn="r"/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784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Osnova</a:t>
            </a:r>
            <a:endParaRPr lang="cs-CZ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lnSpc>
                <a:spcPct val="2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Cíle práce</a:t>
            </a:r>
          </a:p>
          <a:p>
            <a:pPr marL="624078" indent="-514350">
              <a:lnSpc>
                <a:spcPct val="2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cs-CZ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Teoreticko</a:t>
            </a: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cs-CZ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metodologická </a:t>
            </a: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část</a:t>
            </a:r>
          </a:p>
          <a:p>
            <a:pPr marL="624078" indent="-514350">
              <a:lnSpc>
                <a:spcPct val="2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Aplikační část</a:t>
            </a:r>
          </a:p>
          <a:p>
            <a:pPr marL="624078" indent="-514350">
              <a:lnSpc>
                <a:spcPct val="2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Doplňující dotazy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772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29618"/>
            <a:ext cx="8229600" cy="1143000"/>
          </a:xfrm>
        </p:spPr>
        <p:txBody>
          <a:bodyPr/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Cíle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208912" cy="3579849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Porovnání různých způsobů výroby přírub</a:t>
            </a: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Zvolení tří nejoptimálnějších způsobů výroby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Aplikace štíhlé výroby 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Výsledná nejoptimálnější výroba</a:t>
            </a: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126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Hypotézy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478974" y="1268760"/>
            <a:ext cx="8665026" cy="3579849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200"/>
              </a:spcBef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Nejoptimálnější metodou výroby přírub je výroba na universálním hrotovém soustruhu. </a:t>
            </a: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Potvrzena</a:t>
            </a:r>
          </a:p>
          <a:p>
            <a:pPr marL="457200" indent="-457200">
              <a:spcBef>
                <a:spcPts val="1200"/>
              </a:spcBef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Kvalita řezných ploch je největší u výroby na CNC stroji. </a:t>
            </a: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Potvrzena</a:t>
            </a:r>
          </a:p>
          <a:p>
            <a:pPr marL="457200" indent="-457200">
              <a:spcBef>
                <a:spcPts val="1200"/>
              </a:spcBef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</a:t>
            </a:r>
            <a:r>
              <a:rPr lang="cs-CZ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hlediska spotřeby energie je nejméně náročná výroba laserem. </a:t>
            </a:r>
            <a:r>
              <a:rPr lang="cs-CZ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Vyvrácena</a:t>
            </a:r>
            <a:endParaRPr lang="cs-CZ" sz="36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904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7767" y="807256"/>
            <a:ext cx="8928992" cy="548640"/>
          </a:xfrm>
        </p:spPr>
        <p:txBody>
          <a:bodyPr/>
          <a:lstStyle/>
          <a:p>
            <a:r>
              <a:rPr lang="cs-CZ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Teoreticko-metodologická část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1563078"/>
            <a:ext cx="7520940" cy="3579849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3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Definice </a:t>
            </a:r>
            <a:r>
              <a:rPr lang="cs-CZ" sz="3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</a:t>
            </a:r>
            <a:r>
              <a:rPr lang="cs-CZ" sz="3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tíhlé výroby</a:t>
            </a:r>
            <a:endParaRPr lang="cs-CZ" sz="32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cs-CZ" sz="32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3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Historie štíhlé výroby</a:t>
            </a:r>
            <a:endParaRPr lang="cs-CZ" sz="32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Clr>
                <a:schemeClr val="accent2"/>
              </a:buClr>
            </a:pP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Clr>
                <a:schemeClr val="accent2"/>
              </a:buClr>
            </a:pP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388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612351"/>
            <a:ext cx="7520940" cy="548640"/>
          </a:xfrm>
        </p:spPr>
        <p:txBody>
          <a:bodyPr/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Metody štíhlé výroby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61066"/>
            <a:ext cx="7520940" cy="3031209"/>
          </a:xfrm>
        </p:spPr>
        <p:txBody>
          <a:bodyPr>
            <a:noAutofit/>
          </a:bodyPr>
          <a:lstStyle/>
          <a:p>
            <a:pPr lvl="1"/>
            <a:r>
              <a:rPr lang="cs-CZ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JIT</a:t>
            </a:r>
          </a:p>
          <a:p>
            <a:pPr lvl="1"/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cs-CZ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Jidoka</a:t>
            </a:r>
          </a:p>
          <a:p>
            <a:pPr lvl="1"/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cs-CZ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Metoda 5S</a:t>
            </a:r>
            <a:endParaRPr lang="cs-CZ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sz="2000" b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589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864" y="633678"/>
            <a:ext cx="7520940" cy="548640"/>
          </a:xfrm>
        </p:spPr>
        <p:txBody>
          <a:bodyPr>
            <a:noAutofit/>
          </a:bodyPr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Aplikační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556792"/>
            <a:ext cx="8229600" cy="3099800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Definice příruby</a:t>
            </a: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Typy přírub</a:t>
            </a: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Technologie výroby přírub</a:t>
            </a: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Vlastní návrhy štíhlé výroby</a:t>
            </a: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Ekonomický rozbor</a:t>
            </a: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30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69175"/>
            <a:ext cx="7520940" cy="548640"/>
          </a:xfrm>
        </p:spPr>
        <p:txBody>
          <a:bodyPr/>
          <a:lstStyle/>
          <a:p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7520940" cy="3579849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3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Definice příruby</a:t>
            </a:r>
            <a:endParaRPr lang="cs-CZ" sz="32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621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3375</TotalTime>
  <Words>209</Words>
  <Application>Microsoft Office PowerPoint</Application>
  <PresentationFormat>Předvádění na obrazovce (4:3)</PresentationFormat>
  <Paragraphs>63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Arial</vt:lpstr>
      <vt:lpstr>Calibri</vt:lpstr>
      <vt:lpstr>Franklin Gothic Book</vt:lpstr>
      <vt:lpstr>Franklin Gothic Medium</vt:lpstr>
      <vt:lpstr>Times New Roman</vt:lpstr>
      <vt:lpstr>Tunga</vt:lpstr>
      <vt:lpstr>Verdana</vt:lpstr>
      <vt:lpstr>Wingdings</vt:lpstr>
      <vt:lpstr>Úhly</vt:lpstr>
      <vt:lpstr>Vysoká škola technická a ekonomická  v Českých Budějovicích   Bakalářská práce</vt:lpstr>
      <vt:lpstr>Vysoká škola technická a ekonomická  Ústav technicko-technologický    Návrh štíhlého způsobu výroby pro výrobu přírub </vt:lpstr>
      <vt:lpstr>Osnova</vt:lpstr>
      <vt:lpstr>Cíle práce</vt:lpstr>
      <vt:lpstr>Hypotézy</vt:lpstr>
      <vt:lpstr>Teoreticko-metodologická část</vt:lpstr>
      <vt:lpstr>Metody štíhlé výroby</vt:lpstr>
      <vt:lpstr>Aplikační část</vt:lpstr>
      <vt:lpstr>Prezentace aplikace PowerPoint</vt:lpstr>
      <vt:lpstr>Typy přírub</vt:lpstr>
      <vt:lpstr>Technologie výroby přírub</vt:lpstr>
      <vt:lpstr>Vlastní návrhy štíhlé výroby</vt:lpstr>
      <vt:lpstr>Ekonomický rozbor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Výroba forem a jader</dc:title>
  <dc:creator>Šimon Ludvík</dc:creator>
  <cp:lastModifiedBy>Lenovo</cp:lastModifiedBy>
  <cp:revision>84</cp:revision>
  <dcterms:created xsi:type="dcterms:W3CDTF">2016-01-05T00:12:45Z</dcterms:created>
  <dcterms:modified xsi:type="dcterms:W3CDTF">2018-06-13T16:52:49Z</dcterms:modified>
</cp:coreProperties>
</file>