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6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3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7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AF689-438A-451C-B533-E2F6800EE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Průmyslový design vozidla a jeho komponentů s aplikací v praxi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051C2F-1A7F-450A-B464-2BCE61381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Ondřej Podzimek / 19793 / Strojírenství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4741CC-EE69-46FF-AE47-98640DECF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3821"/>
          <a:stretch/>
        </p:blipFill>
        <p:spPr>
          <a:xfrm>
            <a:off x="9417377" y="4430725"/>
            <a:ext cx="1738303" cy="16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4483-C2BF-4B9A-90CB-112378B3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DB135B2-2BE5-4C49-92F2-221BEA42D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86" y="1269595"/>
            <a:ext cx="4670524" cy="262717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A5FC87-1DB5-417C-A81B-0DF189C10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267" y="1805509"/>
            <a:ext cx="3659453" cy="27445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431EAD-FCB2-4BDF-B21F-E969F338D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303" y="3429000"/>
            <a:ext cx="3659453" cy="27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84EB1F5-9B51-421E-A9D6-001E0770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2554D83-F03C-438F-9821-45A0277C4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/>
                </a:solidFill>
              </a:rPr>
              <a:t>Skicy</a:t>
            </a:r>
            <a:endParaRPr lang="cs-CZ" sz="2800" dirty="0">
              <a:solidFill>
                <a:schemeClr val="tx1"/>
              </a:solidFill>
            </a:endParaRP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Faktory pro výběr finální podoby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Vizualizace jednotlivých komponentů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Celková vizualizace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Vizualizace X realita</a:t>
            </a:r>
          </a:p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1DF47-8BF3-4AD6-B0E3-9D4C2AF9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Skicy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3350DC3-A78A-461A-B6A6-DDD97055F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614088" y="1361767"/>
            <a:ext cx="3100849" cy="413446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C8A2EC-25D8-4E93-8278-4F3B69106023}"/>
              </a:ext>
            </a:extLst>
          </p:cNvPr>
          <p:cNvSpPr/>
          <p:nvPr/>
        </p:nvSpPr>
        <p:spPr>
          <a:xfrm>
            <a:off x="1990261" y="4360050"/>
            <a:ext cx="2348502" cy="374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Prvotní idea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84BB890-E708-40AD-AF6E-DB5F5966E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8" t="5165" r="2778" b="8589"/>
          <a:stretch/>
        </p:blipFill>
        <p:spPr>
          <a:xfrm>
            <a:off x="7480690" y="1878574"/>
            <a:ext cx="3674990" cy="4390421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279FC87-55A9-458B-91AC-3B07536822B2}"/>
              </a:ext>
            </a:extLst>
          </p:cNvPr>
          <p:cNvSpPr/>
          <p:nvPr/>
        </p:nvSpPr>
        <p:spPr>
          <a:xfrm>
            <a:off x="7618361" y="5725790"/>
            <a:ext cx="2348502" cy="374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Druhotná idea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9FC33FA-6AD5-4A8B-8455-12CE06E4A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5252" t="18856" r="36714" b="27982"/>
          <a:stretch/>
        </p:blipFill>
        <p:spPr>
          <a:xfrm rot="16200000">
            <a:off x="3900790" y="-246997"/>
            <a:ext cx="4390420" cy="8641561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6614FE8E-7981-4A7E-836F-80AC58D27416}"/>
              </a:ext>
            </a:extLst>
          </p:cNvPr>
          <p:cNvSpPr/>
          <p:nvPr/>
        </p:nvSpPr>
        <p:spPr>
          <a:xfrm>
            <a:off x="4952229" y="5725790"/>
            <a:ext cx="2348502" cy="374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Finální návrh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C358209-739D-43F8-9291-2A36DF712093}"/>
              </a:ext>
            </a:extLst>
          </p:cNvPr>
          <p:cNvSpPr/>
          <p:nvPr/>
        </p:nvSpPr>
        <p:spPr>
          <a:xfrm>
            <a:off x="8069344" y="6525178"/>
            <a:ext cx="4060356" cy="230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Kolektiv autorů: J. </a:t>
            </a:r>
            <a:r>
              <a:rPr lang="cs-CZ" sz="1100" dirty="0" err="1"/>
              <a:t>Gause</a:t>
            </a:r>
            <a:r>
              <a:rPr lang="cs-CZ" sz="1100" dirty="0"/>
              <a:t>, M. </a:t>
            </a:r>
            <a:r>
              <a:rPr lang="cs-CZ" sz="1100" dirty="0" err="1"/>
              <a:t>Gause</a:t>
            </a:r>
            <a:r>
              <a:rPr lang="cs-CZ" sz="1100" dirty="0"/>
              <a:t>, O. Podzimek, L. Kosík, P. Hřídel</a:t>
            </a:r>
          </a:p>
        </p:txBody>
      </p:sp>
    </p:spTree>
    <p:extLst>
      <p:ext uri="{BB962C8B-B14F-4D97-AF65-F5344CB8AC3E}">
        <p14:creationId xmlns:p14="http://schemas.microsoft.com/office/powerpoint/2010/main" val="546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E0DF1-0534-4F93-978D-125646E1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Faktory pro výběr finální podoby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2D1B8F-3D2F-47E3-B86E-0A0FDF88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Doba výroby reálného dílce</a:t>
            </a:r>
          </a:p>
          <a:p>
            <a:r>
              <a:rPr lang="cs-CZ" dirty="0">
                <a:solidFill>
                  <a:schemeClr val="tx1"/>
                </a:solidFill>
              </a:rPr>
              <a:t>Cena výroby reálného dílce</a:t>
            </a:r>
          </a:p>
          <a:p>
            <a:r>
              <a:rPr lang="cs-CZ" dirty="0">
                <a:solidFill>
                  <a:schemeClr val="tx1"/>
                </a:solidFill>
              </a:rPr>
              <a:t>Technologická náročnost</a:t>
            </a:r>
          </a:p>
          <a:p>
            <a:r>
              <a:rPr lang="cs-CZ" dirty="0">
                <a:solidFill>
                  <a:schemeClr val="tx1"/>
                </a:solidFill>
              </a:rPr>
              <a:t>Schopnost modelářů</a:t>
            </a:r>
          </a:p>
          <a:p>
            <a:r>
              <a:rPr lang="cs-CZ" dirty="0">
                <a:solidFill>
                  <a:schemeClr val="tx1"/>
                </a:solidFill>
              </a:rPr>
              <a:t>Praktičnost vozu</a:t>
            </a:r>
          </a:p>
        </p:txBody>
      </p:sp>
    </p:spTree>
    <p:extLst>
      <p:ext uri="{BB962C8B-B14F-4D97-AF65-F5344CB8AC3E}">
        <p14:creationId xmlns:p14="http://schemas.microsoft.com/office/powerpoint/2010/main" val="529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3FB53-84C6-446A-831B-94E3584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Vizualizace jednotlivých komponentů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F06861E-E74F-4094-9E36-B0229AB2D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3299381"/>
            <a:ext cx="5212524" cy="293204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3771C54-F4BF-452D-BAB5-68A2B3E277AD}"/>
              </a:ext>
            </a:extLst>
          </p:cNvPr>
          <p:cNvSpPr/>
          <p:nvPr/>
        </p:nvSpPr>
        <p:spPr>
          <a:xfrm>
            <a:off x="1097280" y="1770354"/>
            <a:ext cx="2498103" cy="4053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Přední komponenty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47267D-0D2A-49BB-ACC7-914ABD8C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02" y="1770354"/>
            <a:ext cx="4029016" cy="22663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A8A41F-5B6D-4ADA-A952-92376BD94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695" y="3429000"/>
            <a:ext cx="4837141" cy="27208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8F1C14-F199-4B3B-96F3-E7B3FCC8F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428" y="1737360"/>
            <a:ext cx="4649130" cy="26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CDEE1-A876-4ED1-BB45-FA0F3DD3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Vizualizace jednotlivých komponentů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C732CE4-47A0-4BFF-83F8-2F6A296A9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3067422"/>
            <a:ext cx="5500083" cy="3093797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3DFCB96-C3E0-46CF-819D-E37B495D7D81}"/>
              </a:ext>
            </a:extLst>
          </p:cNvPr>
          <p:cNvSpPr/>
          <p:nvPr/>
        </p:nvSpPr>
        <p:spPr>
          <a:xfrm>
            <a:off x="1097280" y="1770354"/>
            <a:ext cx="2498103" cy="4053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Zadní komponenty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8BA91F-F151-4C85-8083-D7D29A5FB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76" y="1621800"/>
            <a:ext cx="4676676" cy="26306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0931714-AE80-480C-AB6F-D8149EB39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21" y="1770354"/>
            <a:ext cx="6095238" cy="34285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D543A9A-85C7-4CA4-A991-FDFD0A144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916" y="3729286"/>
            <a:ext cx="5342699" cy="30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9404-C04B-45D8-957C-804FF9D6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Vizualizace jednotlivých komponentů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9E18AE8-8898-433E-85C6-3357F227F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317402"/>
            <a:ext cx="6716140" cy="3777829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34D46C3-A957-4369-B138-E057DE3DA370}"/>
              </a:ext>
            </a:extLst>
          </p:cNvPr>
          <p:cNvSpPr/>
          <p:nvPr/>
        </p:nvSpPr>
        <p:spPr>
          <a:xfrm>
            <a:off x="1097280" y="1770354"/>
            <a:ext cx="2833697" cy="4053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Boční a střešní komponenty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FB7BF8-2E29-45F0-BFBC-E721BEE8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07" y="1574866"/>
            <a:ext cx="7581531" cy="42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6C631-E5F3-42E3-9411-E22960C5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Celková vizualizace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661904A-8DF4-47C4-804B-E20E63FED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142" y="1817982"/>
            <a:ext cx="7731716" cy="4349090"/>
          </a:xfrm>
        </p:spPr>
      </p:pic>
    </p:spTree>
    <p:extLst>
      <p:ext uri="{BB962C8B-B14F-4D97-AF65-F5344CB8AC3E}">
        <p14:creationId xmlns:p14="http://schemas.microsoft.com/office/powerpoint/2010/main" val="8611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22A7A-9416-43C6-87CD-731767BA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Vizualizace X realita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103314D-9224-48BF-8187-2C8C44D7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01162"/>
            <a:ext cx="5432311" cy="30556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AD27EC-D897-4FDA-B64E-FC5205400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76" r="26717"/>
          <a:stretch/>
        </p:blipFill>
        <p:spPr>
          <a:xfrm>
            <a:off x="6335441" y="1901162"/>
            <a:ext cx="4820239" cy="42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103</Words>
  <Application>Microsoft Office PowerPoint</Application>
  <PresentationFormat>Širokoúhlá obrazovka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Průmyslový design vozidla a jeho komponentů s aplikací v praxi</vt:lpstr>
      <vt:lpstr>Prezentace aplikace PowerPoint</vt:lpstr>
      <vt:lpstr>Skicy</vt:lpstr>
      <vt:lpstr>Faktory pro výběr finální podoby</vt:lpstr>
      <vt:lpstr>Vizualizace jednotlivých komponentů</vt:lpstr>
      <vt:lpstr>Vizualizace jednotlivých komponentů</vt:lpstr>
      <vt:lpstr>Vizualizace jednotlivých komponentů</vt:lpstr>
      <vt:lpstr>Celková vizualizace</vt:lpstr>
      <vt:lpstr>Vizualizace X realita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Průmyslový design vozidla a jeho komponentů s aplikací v praxi</dc:title>
  <dc:creator>Ondřej Podzimek</dc:creator>
  <cp:lastModifiedBy>Ondřej Podzimek</cp:lastModifiedBy>
  <cp:revision>6</cp:revision>
  <dcterms:created xsi:type="dcterms:W3CDTF">2018-05-30T21:06:39Z</dcterms:created>
  <dcterms:modified xsi:type="dcterms:W3CDTF">2018-05-30T21:44:25Z</dcterms:modified>
</cp:coreProperties>
</file>