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6" r:id="rId2"/>
    <p:sldId id="258" r:id="rId3"/>
    <p:sldId id="259" r:id="rId4"/>
    <p:sldId id="263" r:id="rId5"/>
    <p:sldId id="260" r:id="rId6"/>
    <p:sldId id="261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BC34-3EE3-467B-B43A-84DBA55D0263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BCE4-8C45-44C6-AB65-B76FABB150EE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65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BC34-3EE3-467B-B43A-84DBA55D0263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BCE4-8C45-44C6-AB65-B76FABB150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93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BC34-3EE3-467B-B43A-84DBA55D0263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BCE4-8C45-44C6-AB65-B76FABB150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868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BC34-3EE3-467B-B43A-84DBA55D0263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BCE4-8C45-44C6-AB65-B76FABB150EE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4147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BC34-3EE3-467B-B43A-84DBA55D0263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BCE4-8C45-44C6-AB65-B76FABB150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780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BC34-3EE3-467B-B43A-84DBA55D0263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BCE4-8C45-44C6-AB65-B76FABB150EE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2605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BC34-3EE3-467B-B43A-84DBA55D0263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BCE4-8C45-44C6-AB65-B76FABB150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3846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BC34-3EE3-467B-B43A-84DBA55D0263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BCE4-8C45-44C6-AB65-B76FABB150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862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BC34-3EE3-467B-B43A-84DBA55D0263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BCE4-8C45-44C6-AB65-B76FABB150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2265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BC34-3EE3-467B-B43A-84DBA55D0263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BCE4-8C45-44C6-AB65-B76FABB150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601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BC34-3EE3-467B-B43A-84DBA55D0263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BCE4-8C45-44C6-AB65-B76FABB150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27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BC34-3EE3-467B-B43A-84DBA55D0263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BCE4-8C45-44C6-AB65-B76FABB150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4667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BC34-3EE3-467B-B43A-84DBA55D0263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BCE4-8C45-44C6-AB65-B76FABB150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02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BC34-3EE3-467B-B43A-84DBA55D0263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BCE4-8C45-44C6-AB65-B76FABB150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25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BC34-3EE3-467B-B43A-84DBA55D0263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BCE4-8C45-44C6-AB65-B76FABB150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69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BC34-3EE3-467B-B43A-84DBA55D0263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BCE4-8C45-44C6-AB65-B76FABB150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999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BC34-3EE3-467B-B43A-84DBA55D0263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BCE4-8C45-44C6-AB65-B76FABB150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82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8FBBC34-3EE3-467B-B43A-84DBA55D0263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BC2BCE4-8C45-44C6-AB65-B76FABB150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1666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5936E6-AF9A-4EDB-9A42-BC48762CE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137" y="1031092"/>
            <a:ext cx="10673239" cy="2971801"/>
          </a:xfrm>
        </p:spPr>
        <p:txBody>
          <a:bodyPr anchor="ctr">
            <a:noAutofit/>
          </a:bodyPr>
          <a:lstStyle/>
          <a:p>
            <a:pPr algn="ctr"/>
            <a:r>
              <a:rPr lang="cs-CZ" sz="3400" b="1" dirty="0">
                <a:solidFill>
                  <a:schemeClr val="bg1"/>
                </a:solidFill>
              </a:rPr>
              <a:t>Optimalizace procesu výroby dílu pro </a:t>
            </a:r>
            <a:r>
              <a:rPr lang="cs-CZ" sz="3400" b="1" dirty="0" err="1">
                <a:solidFill>
                  <a:schemeClr val="bg1"/>
                </a:solidFill>
              </a:rPr>
              <a:t>automotive</a:t>
            </a:r>
            <a:r>
              <a:rPr lang="cs-CZ" sz="3400" b="1" dirty="0">
                <a:solidFill>
                  <a:schemeClr val="bg1"/>
                </a:solidFill>
              </a:rPr>
              <a:t> při zavádění nového projektu ve zvolené firmě</a:t>
            </a:r>
            <a:br>
              <a:rPr lang="cs-CZ" sz="34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cs-CZ" sz="3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C2117A5-B62C-4FCA-A727-DC536B2AF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137" y="4002893"/>
            <a:ext cx="6400800" cy="1947333"/>
          </a:xfrm>
        </p:spPr>
        <p:txBody>
          <a:bodyPr>
            <a:normAutofit fontScale="85000" lnSpcReduction="20000"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Autor: Jakub Princ</a:t>
            </a:r>
          </a:p>
          <a:p>
            <a:r>
              <a:rPr lang="cs-CZ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Vedoucí práce: Ing. Ján Majerník, PhD.</a:t>
            </a:r>
          </a:p>
          <a:p>
            <a:r>
              <a:rPr lang="cs-CZ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Oponent: Ing. Jan </a:t>
            </a:r>
            <a:r>
              <a:rPr lang="cs-CZ" sz="24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Urválek</a:t>
            </a:r>
            <a:endParaRPr lang="cs-CZ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cs-CZ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České Budějovice, červen 2018</a:t>
            </a:r>
          </a:p>
          <a:p>
            <a:endParaRPr lang="cs-CZ" dirty="0"/>
          </a:p>
        </p:txBody>
      </p:sp>
      <p:pic>
        <p:nvPicPr>
          <p:cNvPr id="4" name="Obrázek 3" descr="logo-vste-new2.png">
            <a:extLst>
              <a:ext uri="{FF2B5EF4-FFF2-40B4-BE49-F238E27FC236}">
                <a16:creationId xmlns:a16="http://schemas.microsoft.com/office/drawing/2014/main" id="{A747EB42-2E86-4167-A024-2F91F45AF6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0389" y="337929"/>
            <a:ext cx="4680520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37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018BC-8AE3-41F9-90C5-A4E2A2A5B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Cíl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76AC67-5BA1-47D1-8014-29E8F7F6A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192867"/>
            <a:ext cx="8534400" cy="3615267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Calibri" panose="020F0502020204030204" pitchFamily="34" charset="0"/>
              </a:rPr>
              <a:t>optimalizovat proces výroby dílu pro automobilový průmysl při zavádění nového projektu ve zvolené firmě</a:t>
            </a:r>
          </a:p>
          <a:p>
            <a:pPr marL="0" indent="0">
              <a:buNone/>
            </a:pPr>
            <a:endParaRPr lang="cs-CZ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Calibri" panose="020F0502020204030204" pitchFamily="34" charset="0"/>
              </a:rPr>
              <a:t>navrhnout tedy taková opatření, aby se výroba těchto dílů zefektivnila a snížila zmetkovitost</a:t>
            </a:r>
          </a:p>
        </p:txBody>
      </p:sp>
    </p:spTree>
    <p:extLst>
      <p:ext uri="{BB962C8B-B14F-4D97-AF65-F5344CB8AC3E}">
        <p14:creationId xmlns:p14="http://schemas.microsoft.com/office/powerpoint/2010/main" val="451544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018BC-8AE3-41F9-90C5-A4E2A2A5B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IAC Group s.r.o. a projekt MFA2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76AC67-5BA1-47D1-8014-29E8F7F6A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192867"/>
            <a:ext cx="8534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pPr marL="0" indent="0">
              <a:buClr>
                <a:schemeClr val="bg1"/>
              </a:buClr>
              <a:buNone/>
            </a:pPr>
            <a:endParaRPr lang="cs-CZ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7048292-2D6A-4B11-8829-E3CF7F306FBD}"/>
              </a:ext>
            </a:extLst>
          </p:cNvPr>
          <p:cNvSpPr txBox="1">
            <a:spLocks noChangeArrowheads="1"/>
          </p:cNvSpPr>
          <p:nvPr/>
        </p:nvSpPr>
        <p:spPr>
          <a:xfrm>
            <a:off x="803275" y="2059086"/>
            <a:ext cx="9358312" cy="585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Calibri" panose="020F0502020204030204" pitchFamily="34" charset="0"/>
              </a:rPr>
              <a:t>O společnosti IAC Group s.r.o.</a:t>
            </a:r>
          </a:p>
          <a:p>
            <a:pPr marL="0" indent="0">
              <a:buNone/>
            </a:pPr>
            <a:endParaRPr lang="cs-CZ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Calibri" panose="020F0502020204030204" pitchFamily="34" charset="0"/>
              </a:rPr>
              <a:t>Projekt MFA2</a:t>
            </a:r>
          </a:p>
          <a:p>
            <a:endParaRPr lang="cs-CZ" sz="1800" dirty="0"/>
          </a:p>
          <a:p>
            <a:endParaRPr lang="cs-CZ" sz="1800" dirty="0"/>
          </a:p>
          <a:p>
            <a:pPr marL="396000" lvl="1" indent="0">
              <a:buFont typeface="Wingdings 3" panose="05040102010807070707" pitchFamily="18" charset="2"/>
              <a:buNone/>
            </a:pPr>
            <a:endParaRPr lang="cs-CZ" sz="16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DC9C4F8-8479-4909-A1C8-C970DA82EF2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06" y="2207293"/>
            <a:ext cx="3330893" cy="196881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FABAD97-FDA0-478C-9AC6-94152AAB41D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411" y="4906857"/>
            <a:ext cx="4970780" cy="901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7233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76AC67-5BA1-47D1-8014-29E8F7F6A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192867"/>
            <a:ext cx="8534400" cy="3615267"/>
          </a:xfrm>
        </p:spPr>
        <p:txBody>
          <a:bodyPr>
            <a:normAutofit/>
          </a:bodyPr>
          <a:lstStyle/>
          <a:p>
            <a:pPr marL="0" indent="0">
              <a:buClr>
                <a:schemeClr val="bg1"/>
              </a:buClr>
              <a:buNone/>
            </a:pPr>
            <a:endParaRPr lang="cs-CZ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AF41C6-CDF8-4B19-9AA7-7341A8425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34" y="957263"/>
            <a:ext cx="8151745" cy="4850871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EB023C7D-5896-43E3-BD4A-0F83F5A80DCA}"/>
              </a:ext>
            </a:extLst>
          </p:cNvPr>
          <p:cNvSpPr/>
          <p:nvPr/>
        </p:nvSpPr>
        <p:spPr>
          <a:xfrm>
            <a:off x="8635932" y="720430"/>
            <a:ext cx="33999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</a:rPr>
              <a:t>1. Vstřikování plastových dílů</a:t>
            </a:r>
            <a:b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b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</a:rPr>
              <a:t>2.Nanášení lepidla na přířezy</a:t>
            </a:r>
            <a:b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b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</a:rPr>
              <a:t>3. Kašírování přířezů na plastové nosiče</a:t>
            </a:r>
            <a:b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b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</a:rPr>
              <a:t>4. Vysekávání děr do nakašírovaných dílů</a:t>
            </a:r>
            <a:b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b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</a:rPr>
              <a:t>5. Svařování</a:t>
            </a:r>
            <a:b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b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</a:rPr>
              <a:t>6. Dokončovací operace</a:t>
            </a:r>
            <a:b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b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</a:rPr>
              <a:t>7. Elektrická kontrola</a:t>
            </a:r>
            <a:b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b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</a:rPr>
              <a:t>8. Vizuální kontrola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47964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018BC-8AE3-41F9-90C5-A4E2A2A5B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Postup optimalizace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76AC67-5BA1-47D1-8014-29E8F7F6A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44525" y="2192867"/>
            <a:ext cx="10472737" cy="3615267"/>
          </a:xfrm>
        </p:spPr>
        <p:txBody>
          <a:bodyPr>
            <a:normAutofit/>
          </a:bodyPr>
          <a:lstStyle/>
          <a:p>
            <a:pPr lvl="3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Calibri" panose="020F0502020204030204" pitchFamily="34" charset="0"/>
              </a:rPr>
              <a:t>Sledování výroby</a:t>
            </a:r>
            <a:endParaRPr lang="cs-CZ" sz="4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3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Calibri" panose="020F0502020204030204" pitchFamily="34" charset="0"/>
              </a:rPr>
              <a:t>Nalezení úzkých míst</a:t>
            </a:r>
          </a:p>
          <a:p>
            <a:pPr lvl="3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Calibri" panose="020F0502020204030204" pitchFamily="34" charset="0"/>
              </a:rPr>
              <a:t>Určení priorit optimalizace</a:t>
            </a:r>
          </a:p>
          <a:p>
            <a:pPr lvl="3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Calibri" panose="020F0502020204030204" pitchFamily="34" charset="0"/>
              </a:rPr>
              <a:t>Definice optimalizace - aplikátor, štípací stanice</a:t>
            </a:r>
          </a:p>
        </p:txBody>
      </p:sp>
    </p:spTree>
    <p:extLst>
      <p:ext uri="{BB962C8B-B14F-4D97-AF65-F5344CB8AC3E}">
        <p14:creationId xmlns:p14="http://schemas.microsoft.com/office/powerpoint/2010/main" val="3158665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018BC-8AE3-41F9-90C5-A4E2A2A5B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Závěr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76AC67-5BA1-47D1-8014-29E8F7F6A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192867"/>
            <a:ext cx="8534400" cy="3615267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Calibri" panose="020F0502020204030204" pitchFamily="34" charset="0"/>
              </a:rPr>
              <a:t>navrženy dvě optimalizace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Calibri" panose="020F0502020204030204" pitchFamily="34" charset="0"/>
              </a:rPr>
              <a:t>zefektivnění procesu vstřikování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Calibri" panose="020F0502020204030204" pitchFamily="34" charset="0"/>
              </a:rPr>
              <a:t>optimalizace jsou technicky proveditelné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Calibri" panose="020F0502020204030204" pitchFamily="34" charset="0"/>
              </a:rPr>
              <a:t>praktické využití výsledků BP společností IACG s.r.o.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64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131845-F8DA-42C8-8575-BAE271CE9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349" y="1185863"/>
            <a:ext cx="8534400" cy="3615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66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cs-CZ" sz="6600" b="1" dirty="0">
                <a:solidFill>
                  <a:schemeClr val="bg1"/>
                </a:solidFill>
                <a:latin typeface="Calibri" panose="020F0502020204030204" pitchFamily="34" charset="0"/>
              </a:rPr>
              <a:t>Děkuji</a:t>
            </a:r>
            <a:r>
              <a:rPr lang="cs-CZ" sz="6600" b="1" dirty="0">
                <a:latin typeface="Calibri" panose="020F0502020204030204" pitchFamily="34" charset="0"/>
              </a:rPr>
              <a:t> </a:t>
            </a:r>
            <a:r>
              <a:rPr lang="cs-CZ" sz="6600" b="1" dirty="0">
                <a:solidFill>
                  <a:schemeClr val="bg1"/>
                </a:solidFill>
                <a:latin typeface="Calibri" panose="020F0502020204030204" pitchFamily="34" charset="0"/>
              </a:rPr>
              <a:t>za</a:t>
            </a:r>
            <a:r>
              <a:rPr lang="cs-CZ" sz="6600" b="1" dirty="0">
                <a:latin typeface="Calibri" panose="020F0502020204030204" pitchFamily="34" charset="0"/>
              </a:rPr>
              <a:t> </a:t>
            </a:r>
            <a:r>
              <a:rPr lang="cs-CZ" sz="6600" b="1" dirty="0">
                <a:solidFill>
                  <a:schemeClr val="bg1"/>
                </a:solidFill>
                <a:latin typeface="Calibri" panose="020F0502020204030204" pitchFamily="34" charset="0"/>
              </a:rPr>
              <a:t>pozornost</a:t>
            </a:r>
          </a:p>
        </p:txBody>
      </p:sp>
    </p:spTree>
    <p:extLst>
      <p:ext uri="{BB962C8B-B14F-4D97-AF65-F5344CB8AC3E}">
        <p14:creationId xmlns:p14="http://schemas.microsoft.com/office/powerpoint/2010/main" val="626298321"/>
      </p:ext>
    </p:extLst>
  </p:cSld>
  <p:clrMapOvr>
    <a:masterClrMapping/>
  </p:clrMapOvr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64</TotalTime>
  <Words>139</Words>
  <Application>Microsoft Office PowerPoint</Application>
  <PresentationFormat>Širokoúhlá obrazovka</PresentationFormat>
  <Paragraphs>31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Řez</vt:lpstr>
      <vt:lpstr>Optimalizace procesu výroby dílu pro automotive při zavádění nového projektu ve zvolené firmě </vt:lpstr>
      <vt:lpstr>Cíl práce</vt:lpstr>
      <vt:lpstr>IAC Group s.r.o. a projekt MFA2</vt:lpstr>
      <vt:lpstr>Prezentace aplikace PowerPoint</vt:lpstr>
      <vt:lpstr>Postup optimalizace</vt:lpstr>
      <vt:lpstr>Závěr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</dc:creator>
  <cp:lastModifiedBy>Jakub</cp:lastModifiedBy>
  <cp:revision>8</cp:revision>
  <dcterms:created xsi:type="dcterms:W3CDTF">2018-06-13T06:56:45Z</dcterms:created>
  <dcterms:modified xsi:type="dcterms:W3CDTF">2018-06-13T08:01:36Z</dcterms:modified>
</cp:coreProperties>
</file>