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7480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87353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19156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00456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1188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244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9088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2025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13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1553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464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B89A303-E7DF-4A99-80B0-671AE5B17533}" type="datetimeFigureOut">
              <a:rPr lang="en-GB" smtClean="0"/>
              <a:t>13/06/2018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5D59A88-5771-43AC-A4A7-149EAC3105B0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68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029303-F92B-449E-ABDF-F4F5967BA8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3156675"/>
          </a:xfrm>
        </p:spPr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 Českých Budějovicích</a:t>
            </a: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 </a:t>
            </a: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40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Bakalářská práce</a:t>
            </a:r>
            <a:endParaRPr lang="en-GB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F213FBB-22D9-45FF-9CB0-A891D04BF2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042517"/>
            <a:ext cx="9144000" cy="1567944"/>
          </a:xfrm>
        </p:spPr>
        <p:txBody>
          <a:bodyPr>
            <a:normAutofit/>
          </a:bodyPr>
          <a:lstStyle/>
          <a:p>
            <a:pPr algn="r"/>
            <a:r>
              <a:rPr lang="cs-CZ" sz="2000" dirty="0">
                <a:solidFill>
                  <a:schemeClr val="tx1"/>
                </a:solidFill>
              </a:rPr>
              <a:t>Autor: Monika Vaňková</a:t>
            </a:r>
          </a:p>
          <a:p>
            <a:pPr algn="r"/>
            <a:r>
              <a:rPr lang="cs-CZ" sz="2000" dirty="0">
                <a:solidFill>
                  <a:schemeClr val="tx1"/>
                </a:solidFill>
              </a:rPr>
              <a:t>Vedoucí práce: Ing. Daniel Kučerka, PhD.</a:t>
            </a:r>
          </a:p>
          <a:p>
            <a:pPr algn="r"/>
            <a:r>
              <a:rPr lang="cs-CZ" sz="2000" dirty="0">
                <a:solidFill>
                  <a:schemeClr val="tx1"/>
                </a:solidFill>
              </a:rPr>
              <a:t>Oponent: doc. Ing. Roman Hrmo, Ph.D.</a:t>
            </a:r>
            <a:endParaRPr lang="en-GB" sz="2000" dirty="0">
              <a:solidFill>
                <a:schemeClr val="tx1"/>
              </a:solidFill>
            </a:endParaRPr>
          </a:p>
        </p:txBody>
      </p:sp>
      <p:pic>
        <p:nvPicPr>
          <p:cNvPr id="4" name="Obrázek 3" descr="VSTE-logo.jpg">
            <a:extLst>
              <a:ext uri="{FF2B5EF4-FFF2-40B4-BE49-F238E27FC236}">
                <a16:creationId xmlns:a16="http://schemas.microsoft.com/office/drawing/2014/main" id="{464A10FC-B447-4286-9C5A-BDFA290E71A1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79720" y="247539"/>
            <a:ext cx="1432560" cy="1432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182772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13D6D63-306B-4493-9EF5-9E167153B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DELAMINACE</a:t>
            </a:r>
            <a:endParaRPr lang="en-GB" sz="4000" dirty="0"/>
          </a:p>
        </p:txBody>
      </p:sp>
      <p:pic>
        <p:nvPicPr>
          <p:cNvPr id="5" name="Zástupný symbol pro obsah 4">
            <a:extLst>
              <a:ext uri="{FF2B5EF4-FFF2-40B4-BE49-F238E27FC236}">
                <a16:creationId xmlns:a16="http://schemas.microsoft.com/office/drawing/2014/main" id="{B8079D43-2016-487F-ABB4-345048973A7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27015" y="1882066"/>
            <a:ext cx="4796762" cy="3441677"/>
          </a:xfr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091B5017-7061-41F1-B7ED-B9360C7785F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2767" y="66395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48682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1A29E2-8C67-4728-8D5D-A6B86117A6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DOPLŇUJÍCÍ DOTAZY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A6C35E77-6795-4D03-8025-1C42C8C4F9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Vysvětlete, co znamená obr. 29 ve Vaší práci?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363337AD-F36E-40C9-B906-F3E1B90D55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7834" y="2785768"/>
            <a:ext cx="4384829" cy="2926873"/>
          </a:xfrm>
          <a:prstGeom prst="rect">
            <a:avLst/>
          </a:prstGeom>
        </p:spPr>
      </p:pic>
      <p:pic>
        <p:nvPicPr>
          <p:cNvPr id="6" name="Obrázek 5">
            <a:extLst>
              <a:ext uri="{FF2B5EF4-FFF2-40B4-BE49-F238E27FC236}">
                <a16:creationId xmlns:a16="http://schemas.microsoft.com/office/drawing/2014/main" id="{354003AC-ABFF-46FE-BD95-E7D5645CA5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72767" y="66395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62137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395FB1-578A-4BAF-A7F3-5813CFF1A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DOPLŇUJÍCÍ DOTAZY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6457CE75-D315-4CE9-8559-2C1C76FFB0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Vysvětlete pojem delaminace u kompozitů.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Jaké další typy kompozitů znáte kromě uvedených v práci.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Popište návrh realizace aplikační části práce.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Uveďte přínosy práce.</a:t>
            </a:r>
          </a:p>
          <a:p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FF5CE4D-013E-438D-8FEF-33303446F35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55853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F5D5F3-2A1B-47C2-8D06-01237B3049E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6000" dirty="0"/>
              <a:t>DĚKUJI ZA POZORNOST</a:t>
            </a:r>
            <a:endParaRPr lang="en-GB" sz="60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058C4E1-ACEB-463E-AB54-C2D2757EB71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35135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64D4F7E-F6C2-41CC-B093-43FFD7D071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90113" y="1642369"/>
            <a:ext cx="11061576" cy="2601156"/>
          </a:xfrm>
        </p:spPr>
        <p:txBody>
          <a:bodyPr>
            <a:normAutofit fontScale="90000"/>
          </a:bodyPr>
          <a:lstStyle/>
          <a:p>
            <a:pPr lvl="0" algn="ctr">
              <a:lnSpc>
                <a:spcPct val="100000"/>
              </a:lnSpc>
              <a:spcBef>
                <a:spcPts val="1000"/>
              </a:spcBef>
            </a:pP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Vysoká škola technická a ekonomická </a:t>
            </a: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Ústav </a:t>
            </a:r>
            <a:r>
              <a:rPr lang="cs-CZ" sz="2800" cap="all" dirty="0" err="1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technicko-technologický</a:t>
            </a:r>
            <a:br>
              <a:rPr lang="cs-CZ" sz="28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sz="15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</a:br>
            <a:br>
              <a:rPr lang="cs-CZ" sz="15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</a:br>
            <a:r>
              <a:rPr lang="cs-CZ" sz="3600" cap="all" dirty="0">
                <a:solidFill>
                  <a:srgbClr val="000000"/>
                </a:solidFill>
                <a:latin typeface="Verdana" panose="020B0604030504040204" pitchFamily="34" charset="0"/>
                <a:ea typeface="Verdana" panose="020B0604030504040204" pitchFamily="34" charset="0"/>
                <a:cs typeface="+mn-cs"/>
              </a:rPr>
              <a:t>MOŽNOSTI OBRÁBĚNÍ KOMPOZITNÍCH MATERIÁLŮ</a:t>
            </a:r>
            <a:br>
              <a:rPr lang="en-GB" sz="36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endParaRPr lang="en-GB" sz="36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250169D6-5CA6-4CEE-A910-C10320DBD9D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048000" y="5060195"/>
            <a:ext cx="9144000" cy="1655762"/>
          </a:xfrm>
        </p:spPr>
        <p:txBody>
          <a:bodyPr>
            <a:normAutofit/>
          </a:bodyPr>
          <a:lstStyle/>
          <a:p>
            <a:pPr algn="r"/>
            <a:r>
              <a:rPr lang="cs-CZ" sz="2000" dirty="0">
                <a:solidFill>
                  <a:schemeClr val="tx1"/>
                </a:solidFill>
              </a:rPr>
              <a:t>Autor: Monika Vaňková</a:t>
            </a:r>
          </a:p>
          <a:p>
            <a:pPr algn="r"/>
            <a:r>
              <a:rPr lang="cs-CZ" sz="2000" dirty="0">
                <a:solidFill>
                  <a:schemeClr val="tx1"/>
                </a:solidFill>
              </a:rPr>
              <a:t>Vedoucí práce: Ing. Daniel Kučerka, PhD.</a:t>
            </a:r>
          </a:p>
          <a:p>
            <a:pPr algn="r"/>
            <a:r>
              <a:rPr lang="cs-CZ" sz="2000" dirty="0">
                <a:solidFill>
                  <a:schemeClr val="tx1"/>
                </a:solidFill>
              </a:rPr>
              <a:t>Oponent: doc. Ing. Roman Hrmo, Ph.D.</a:t>
            </a:r>
            <a:endParaRPr lang="en-GB" sz="2000" dirty="0">
              <a:solidFill>
                <a:schemeClr val="tx1"/>
              </a:solidFill>
            </a:endParaRPr>
          </a:p>
          <a:p>
            <a:endParaRPr lang="cs-CZ" sz="2800" cap="all" dirty="0">
              <a:solidFill>
                <a:srgbClr val="000000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9EFA719-F439-4884-A4A0-A8F4515A58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00404" y="79899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1751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5A98F4-8CB6-4C24-9DCD-214A765A1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OSNOVA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293D8AE7-6C9A-4162-8722-481A40642C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/>
              <a:t>1. Cíl práce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2. Teoreticko-metodologická část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3. Aplikační část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4. Doplňující dotazy</a:t>
            </a:r>
          </a:p>
          <a:p>
            <a:pPr marL="0" indent="0">
              <a:buNone/>
            </a:pPr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52F7F95F-3F50-4795-B811-BBF45F82B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92075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A16FD-CD77-44BE-A0CA-EE77CEA9DF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CÍL PRÁCE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710D189-55AD-4784-9F02-D01A735E5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Poukázání na rozdíly v obrábění mezi homogenními a kompozitními materiály</a:t>
            </a:r>
          </a:p>
          <a:p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AB5E1078-8278-4E88-BA44-A9CA88F61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6285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9561A-699E-4038-AE2E-92517A50F4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TEORETICKO-METODOLOGICKÁ ČÁST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2842745-2A31-4B88-B6CB-C64E7D4B29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Problematika kompozitních materiálů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Rozdělení podle výztuže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Matrice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Vláknové kompozity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Částicové kompozity</a:t>
            </a:r>
          </a:p>
          <a:p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E631845F-6B7D-4BC9-8EA5-7ACE0C3E43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511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267F71-6A79-41D4-B044-7A41B589D2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VLÁKNOVÉ KOMPOZITY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99AD8EE-D8AA-49EE-8617-855EB3868A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Polymerní kompozity – polymery vyztužené vlákny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Materiál vláken – sklo, uhlík, aramid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Technologie výroby vláken</a:t>
            </a:r>
          </a:p>
          <a:p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63B7E00E-FDE5-4924-AEFB-0D02767471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5338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16441C-F521-4F63-BBE0-D9B120AE7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ČÁSTICOVÉ KOMPOZITY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B1F830D-5C9E-4E98-A402-CAF2EC4B38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</a:t>
            </a:r>
            <a:r>
              <a:rPr lang="cs-CZ" sz="2400" dirty="0" err="1"/>
              <a:t>Polymerbeton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Cementový beton s vláknitou výztuží</a:t>
            </a:r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485EB3CD-2D5A-4147-886D-5BF4CB5949E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61021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AFB20DC-BCF2-40B6-9C8A-A2FAE93B48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APLIKAČNÍ ČÁST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F41A3DA-024A-49C5-B353-DC9A32A631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Konvenční obrábění – soustružení, frézování, vrtání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Nekonvenční obrábění – obrábění laserovým a vodním paprskem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Obrábění kompozitů</a:t>
            </a: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B3E198CE-6AEC-456D-B0D0-B9E902260D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300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55CC12-A719-4B83-9446-A0450D11A1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dirty="0"/>
              <a:t>OBRÁBĚNÍ KOMPOZITNÍCH MATERIÁLŮ</a:t>
            </a:r>
            <a:endParaRPr lang="en-GB" sz="4000" dirty="0"/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BCF17E93-ED29-4072-B45F-4A09DF75B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Nejčastěji frézování a vrtání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Dodržování daných požadavků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Teplotní omezení matrice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Vhodná volba řezného nástroje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 Delaminace – vzniká při vrtání</a:t>
            </a:r>
          </a:p>
          <a:p>
            <a:endParaRPr lang="en-GB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C6A18942-CDA2-4C5F-BC56-A96E0244D33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2767" y="83577"/>
            <a:ext cx="3981033" cy="597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556144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229</TotalTime>
  <Words>240</Words>
  <Application>Microsoft Office PowerPoint</Application>
  <PresentationFormat>Širokoúhlá obrazovka</PresentationFormat>
  <Paragraphs>50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8" baseType="lpstr">
      <vt:lpstr>Calibri</vt:lpstr>
      <vt:lpstr>Calibri Light</vt:lpstr>
      <vt:lpstr>Courier New</vt:lpstr>
      <vt:lpstr>Verdana</vt:lpstr>
      <vt:lpstr>Retrospektiva</vt:lpstr>
      <vt:lpstr>Vysoká škola technická a ekonomická  v Českých Budějovicích    Bakalářská práce</vt:lpstr>
      <vt:lpstr> Vysoká škola technická a ekonomická  Ústav technicko-technologický   MOŽNOSTI OBRÁBĚNÍ KOMPOZITNÍCH MATERIÁLŮ </vt:lpstr>
      <vt:lpstr>OSNOVA</vt:lpstr>
      <vt:lpstr>CÍL PRÁCE</vt:lpstr>
      <vt:lpstr>TEORETICKO-METODOLOGICKÁ ČÁST</vt:lpstr>
      <vt:lpstr>VLÁKNOVÉ KOMPOZITY</vt:lpstr>
      <vt:lpstr>ČÁSTICOVÉ KOMPOZITY</vt:lpstr>
      <vt:lpstr>APLIKAČNÍ ČÁST</vt:lpstr>
      <vt:lpstr>OBRÁBĚNÍ KOMPOZITNÍCH MATERIÁLŮ</vt:lpstr>
      <vt:lpstr>DELAMINACE</vt:lpstr>
      <vt:lpstr>DOPLŇUJÍCÍ DOTAZY</vt:lpstr>
      <vt:lpstr>DOPLŇUJÍCÍ DOTAZY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Monika Vaňková</dc:creator>
  <cp:lastModifiedBy>Monika Vaňková</cp:lastModifiedBy>
  <cp:revision>12</cp:revision>
  <dcterms:created xsi:type="dcterms:W3CDTF">2018-06-13T12:45:35Z</dcterms:created>
  <dcterms:modified xsi:type="dcterms:W3CDTF">2018-06-13T16:38:05Z</dcterms:modified>
</cp:coreProperties>
</file>