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303-E7DF-4A99-80B0-671AE5B1753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A88-5771-43AC-A4A7-149EAC3105B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4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303-E7DF-4A99-80B0-671AE5B1753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A88-5771-43AC-A4A7-149EAC310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3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303-E7DF-4A99-80B0-671AE5B1753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A88-5771-43AC-A4A7-149EAC310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91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303-E7DF-4A99-80B0-671AE5B1753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A88-5771-43AC-A4A7-149EAC310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04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303-E7DF-4A99-80B0-671AE5B1753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A88-5771-43AC-A4A7-149EAC3105B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18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303-E7DF-4A99-80B0-671AE5B1753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A88-5771-43AC-A4A7-149EAC310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24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303-E7DF-4A99-80B0-671AE5B1753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A88-5771-43AC-A4A7-149EAC310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08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303-E7DF-4A99-80B0-671AE5B1753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A88-5771-43AC-A4A7-149EAC310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02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303-E7DF-4A99-80B0-671AE5B1753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A88-5771-43AC-A4A7-149EAC310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B89A303-E7DF-4A99-80B0-671AE5B1753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D59A88-5771-43AC-A4A7-149EAC310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55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303-E7DF-4A99-80B0-671AE5B1753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A88-5771-43AC-A4A7-149EAC310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46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89A303-E7DF-4A99-80B0-671AE5B1753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5D59A88-5771-43AC-A4A7-149EAC3105B0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8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29303-F92B-449E-ABDF-F4F5967BA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5667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Vysoká škola technická a ekonomická </a:t>
            </a:r>
            <a:br>
              <a:rPr lang="cs-CZ" sz="28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 Českých Budějovicích</a:t>
            </a:r>
            <a:br>
              <a:rPr lang="cs-CZ" sz="28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br>
              <a:rPr lang="cs-CZ" sz="28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cs-CZ" sz="28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0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Bakalářská práce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213FBB-22D9-45FF-9CB0-A891D04BF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5042517"/>
            <a:ext cx="9144000" cy="1567944"/>
          </a:xfrm>
        </p:spPr>
        <p:txBody>
          <a:bodyPr>
            <a:normAutofit/>
          </a:bodyPr>
          <a:lstStyle/>
          <a:p>
            <a:pPr algn="r"/>
            <a:r>
              <a:rPr lang="cs-CZ" sz="2000" dirty="0">
                <a:solidFill>
                  <a:schemeClr val="tx1"/>
                </a:solidFill>
              </a:rPr>
              <a:t>Autor: Monika Vaňková</a:t>
            </a:r>
          </a:p>
          <a:p>
            <a:pPr algn="r"/>
            <a:r>
              <a:rPr lang="cs-CZ" sz="2000" dirty="0">
                <a:solidFill>
                  <a:schemeClr val="tx1"/>
                </a:solidFill>
              </a:rPr>
              <a:t>Vedoucí práce: Ing. Daniel Kučerka, PhD.</a:t>
            </a:r>
          </a:p>
          <a:p>
            <a:pPr algn="r"/>
            <a:r>
              <a:rPr lang="cs-CZ" sz="2000" dirty="0">
                <a:solidFill>
                  <a:schemeClr val="tx1"/>
                </a:solidFill>
              </a:rPr>
              <a:t>Oponent: doc. Ing. Roman Hrmo, Ph.D.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4" name="Obrázek 3" descr="VSTE-logo.jpg">
            <a:extLst>
              <a:ext uri="{FF2B5EF4-FFF2-40B4-BE49-F238E27FC236}">
                <a16:creationId xmlns:a16="http://schemas.microsoft.com/office/drawing/2014/main" id="{464A10FC-B447-4286-9C5A-BDFA290E71A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79720" y="247539"/>
            <a:ext cx="1432560" cy="143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27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3D6D63-306B-4493-9EF5-9E167153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DELAMINACE</a:t>
            </a:r>
            <a:endParaRPr lang="en-GB" sz="4000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B8079D43-2016-487F-ABB4-345048973A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015" y="1882066"/>
            <a:ext cx="4796762" cy="3441677"/>
          </a:xfr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91B5017-7061-41F1-B7ED-B9360C778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767" y="66395"/>
            <a:ext cx="398103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6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A29E2-8C67-4728-8D5D-A6B86117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DOPLŇUJÍCÍ DOTAZY</a:t>
            </a:r>
            <a:endParaRPr lang="en-GB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C35E77-6795-4D03-8025-1C42C8C4F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Vysvětlete, co znamená obr. 29 ve Vaší práci?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3337AD-F36E-40C9-B906-F3E1B90D5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834" y="2785768"/>
            <a:ext cx="4384829" cy="292687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54003AC-ABFF-46FE-BD95-E7D5645CA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767" y="66395"/>
            <a:ext cx="398103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21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95FB1-578A-4BAF-A7F3-5813CFF1A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DOPLŇUJÍCÍ DOTAZY</a:t>
            </a:r>
            <a:endParaRPr lang="en-GB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7CE75-D315-4CE9-8559-2C1C76FFB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Vysvětlete pojem delaminace u kompozitů.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Jaké další typy kompozitů znáte kromě uvedených v práci.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Popište návrh realizace aplikační části práce.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Uveďte přínosy práce.</a:t>
            </a:r>
          </a:p>
          <a:p>
            <a:endParaRPr lang="en-GB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FF5CE4D-013E-438D-8FEF-33303446F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767" y="83577"/>
            <a:ext cx="398103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585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5D5F3-2A1B-47C2-8D06-01237B3049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/>
              <a:t>DĚKUJI ZA POZORNOST</a:t>
            </a:r>
            <a:endParaRPr lang="en-GB" sz="6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58C4E1-ACEB-463E-AB54-C2D2757EB7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51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64D4F7E-F6C2-41CC-B093-43FFD7D07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113" y="1642369"/>
            <a:ext cx="11061576" cy="2601156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1000"/>
              </a:spcBef>
            </a:pPr>
            <a:br>
              <a:rPr lang="cs-CZ" sz="28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Vysoká škola technická a ekonomická </a:t>
            </a:r>
            <a:br>
              <a:rPr lang="cs-CZ" sz="28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Ústav </a:t>
            </a:r>
            <a:r>
              <a:rPr lang="cs-CZ" sz="2800" cap="all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technicko-technologický</a:t>
            </a:r>
            <a:br>
              <a:rPr lang="cs-CZ" sz="28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cs-CZ" sz="15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cs-CZ" sz="15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lang="cs-CZ" sz="3600" cap="al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MOŽNOSTI OBRÁBĚNÍ KOMPOZITNÍCH MATERIÁLŮ</a:t>
            </a:r>
            <a:br>
              <a:rPr lang="en-GB" sz="3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GB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0169D6-5CA6-4CEE-A910-C10320DBD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5060195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cs-CZ" sz="2000" dirty="0">
                <a:solidFill>
                  <a:schemeClr val="tx1"/>
                </a:solidFill>
              </a:rPr>
              <a:t>Autor: Monika Vaňková</a:t>
            </a:r>
          </a:p>
          <a:p>
            <a:pPr algn="r"/>
            <a:r>
              <a:rPr lang="cs-CZ" sz="2000" dirty="0">
                <a:solidFill>
                  <a:schemeClr val="tx1"/>
                </a:solidFill>
              </a:rPr>
              <a:t>Vedoucí práce: Ing. Daniel Kučerka, PhD.</a:t>
            </a:r>
          </a:p>
          <a:p>
            <a:pPr algn="r"/>
            <a:r>
              <a:rPr lang="cs-CZ" sz="2000" dirty="0">
                <a:solidFill>
                  <a:schemeClr val="tx1"/>
                </a:solidFill>
              </a:rPr>
              <a:t>Oponent: doc. Ing. Roman Hrmo, Ph.D.</a:t>
            </a:r>
            <a:endParaRPr lang="en-GB" sz="2000" dirty="0">
              <a:solidFill>
                <a:schemeClr val="tx1"/>
              </a:solidFill>
            </a:endParaRPr>
          </a:p>
          <a:p>
            <a:endParaRPr lang="cs-CZ" sz="2800" cap="all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9EFA719-F439-4884-A4A0-A8F4515A5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0404" y="79899"/>
            <a:ext cx="398103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5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5A98F4-8CB6-4C24-9DCD-214A765A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OSNOVA</a:t>
            </a:r>
            <a:endParaRPr lang="en-GB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3D8AE7-6C9A-4162-8722-481A40642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1. Cíl práce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2. Teoreticko-metodologická část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3. Aplikační část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4. Doplňující dotazy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2F7F95F-3F50-4795-B811-BBF45F82B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767" y="83577"/>
            <a:ext cx="398103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0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A16FD-CD77-44BE-A0CA-EE77CEA9D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CÍL PRÁCE</a:t>
            </a:r>
            <a:endParaRPr lang="en-GB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10D189-55AD-4784-9F02-D01A735E5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Poukázání na rozdíly v obrábění mezi homogenními a kompozitními materiály</a:t>
            </a:r>
          </a:p>
          <a:p>
            <a:endParaRPr lang="en-GB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B5E1078-8278-4E88-BA44-A9CA88F61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767" y="83577"/>
            <a:ext cx="398103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28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9561A-699E-4038-AE2E-92517A50F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TEORETICKO-METODOLOGICKÁ ČÁST</a:t>
            </a:r>
            <a:endParaRPr lang="en-GB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842745-2A31-4B88-B6CB-C64E7D4B2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Problematika kompozitních materiálů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Rozdělení podle výztuže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Matrice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Vláknové kompozity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Částicové kompozity</a:t>
            </a:r>
          </a:p>
          <a:p>
            <a:endParaRPr lang="en-GB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631845F-6B7D-4BC9-8EA5-7ACE0C3E4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767" y="83577"/>
            <a:ext cx="398103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1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267F71-6A79-41D4-B044-7A41B589D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VLÁKNOVÉ KOMPOZITY</a:t>
            </a:r>
            <a:endParaRPr lang="en-GB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9AD8EE-D8AA-49EE-8617-855EB3868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Polymerní kompozity – polymery vyztužené vlákny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Materiál vláken – sklo, uhlík, aramid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Technologie výroby vláken</a:t>
            </a:r>
          </a:p>
          <a:p>
            <a:endParaRPr lang="en-GB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3B7E00E-FDE5-4924-AEFB-0D0276747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767" y="83577"/>
            <a:ext cx="398103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533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6441C-F521-4F63-BBE0-D9B120AE7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ČÁSTICOVÉ KOMPOZITY</a:t>
            </a:r>
            <a:endParaRPr lang="en-GB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1F830D-5C9E-4E98-A402-CAF2EC4B3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</a:t>
            </a:r>
            <a:r>
              <a:rPr lang="cs-CZ" sz="2400" dirty="0" err="1"/>
              <a:t>Polymerbeton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Cementový beton s vláknitou výztuží</a:t>
            </a:r>
            <a:endParaRPr lang="en-GB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85EB3CD-2D5A-4147-886D-5BF4CB594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767" y="83577"/>
            <a:ext cx="398103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0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B20DC-BCF2-40B6-9C8A-A2FAE93B4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APLIKAČNÍ ČÁST</a:t>
            </a:r>
            <a:endParaRPr lang="en-GB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41A3DA-024A-49C5-B353-DC9A32A63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Konvenční obrábění – soustružení, frézování, vrtání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Nekonvenční obrábění – obrábění laserovým a vodním paprskem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Obrábění kompozitů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3E198CE-6AEC-456D-B0D0-B9E902260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767" y="83577"/>
            <a:ext cx="398103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3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5CC12-A719-4B83-9446-A0450D11A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OBRÁBĚNÍ KOMPOZITNÍCH MATERIÁLŮ</a:t>
            </a:r>
            <a:endParaRPr lang="en-GB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F17E93-ED29-4072-B45F-4A09DF75B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Nejčastěji frézování a vrtání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Dodržování daných požadavků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Teplotní omezení matrice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Vhodná volba řezného nástroje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Delaminace – vzniká při vrtání</a:t>
            </a:r>
          </a:p>
          <a:p>
            <a:endParaRPr lang="en-GB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6A18942-CDA2-4C5F-BC56-A96E0244D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767" y="83577"/>
            <a:ext cx="398103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5614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229</TotalTime>
  <Words>240</Words>
  <Application>Microsoft Office PowerPoint</Application>
  <PresentationFormat>Širokoúhlá obrazovka</PresentationFormat>
  <Paragraphs>50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Courier New</vt:lpstr>
      <vt:lpstr>Verdana</vt:lpstr>
      <vt:lpstr>Retrospektiva</vt:lpstr>
      <vt:lpstr>Vysoká škola technická a ekonomická  v Českých Budějovicích    Bakalářská práce</vt:lpstr>
      <vt:lpstr> Vysoká škola technická a ekonomická  Ústav technicko-technologický   MOŽNOSTI OBRÁBĚNÍ KOMPOZITNÍCH MATERIÁLŮ </vt:lpstr>
      <vt:lpstr>OSNOVA</vt:lpstr>
      <vt:lpstr>CÍL PRÁCE</vt:lpstr>
      <vt:lpstr>TEORETICKO-METODOLOGICKÁ ČÁST</vt:lpstr>
      <vt:lpstr>VLÁKNOVÉ KOMPOZITY</vt:lpstr>
      <vt:lpstr>ČÁSTICOVÉ KOMPOZITY</vt:lpstr>
      <vt:lpstr>APLIKAČNÍ ČÁST</vt:lpstr>
      <vt:lpstr>OBRÁBĚNÍ KOMPOZITNÍCH MATERIÁLŮ</vt:lpstr>
      <vt:lpstr>DELAMINACE</vt:lpstr>
      <vt:lpstr>DOPLŇUJÍCÍ DOTAZY</vt:lpstr>
      <vt:lpstr>DOPLŇUJÍCÍ DOTAZY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Vaňková</dc:creator>
  <cp:lastModifiedBy>Monika Vaňková</cp:lastModifiedBy>
  <cp:revision>12</cp:revision>
  <dcterms:created xsi:type="dcterms:W3CDTF">2018-06-13T12:45:35Z</dcterms:created>
  <dcterms:modified xsi:type="dcterms:W3CDTF">2018-06-13T16:38:05Z</dcterms:modified>
</cp:coreProperties>
</file>