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7" r:id="rId7"/>
    <p:sldId id="268" r:id="rId8"/>
    <p:sldId id="266" r:id="rId9"/>
    <p:sldId id="269" r:id="rId10"/>
    <p:sldId id="270" r:id="rId11"/>
    <p:sldId id="271" r:id="rId12"/>
    <p:sldId id="262" r:id="rId13"/>
    <p:sldId id="26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119C3-E7C9-44EB-A5F1-58731ADE8706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599B6-C4F0-405A-A4B8-866F7B99B6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255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3ED58F6-85CA-4325-9090-79A0C2BFB2EB}" type="datetime1">
              <a:rPr lang="en-US" smtClean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3117-85C5-4C55-8E0E-5DA9026C58CF}" type="datetime1">
              <a:rPr lang="en-US" smtClean="0"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14E6E-7F96-4C71-AEE3-50CA07437FF4}" type="datetime1">
              <a:rPr lang="en-US" smtClean="0"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3011-6C72-42F1-B268-49E2EFAC291D}" type="datetime1">
              <a:rPr lang="en-US" smtClean="0"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9E422-D054-4BB9-BE19-D85C128875CB}" type="datetime1">
              <a:rPr lang="en-US" smtClean="0"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E5864-50AD-4677-B9DD-93B730E1EA1C}" type="datetime1">
              <a:rPr lang="en-US" smtClean="0"/>
              <a:t>6/12/2018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13E1-715C-4D66-9487-6068BC7714C1}" type="datetime1">
              <a:rPr lang="en-US" smtClean="0"/>
              <a:t>6/12/2018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0438-B4DE-4C16-BF79-29DE94ED4144}" type="datetime1">
              <a:rPr lang="en-US" smtClean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C025-A674-4E1E-B4B2-9A5B1A73405F}" type="datetime1">
              <a:rPr lang="en-US" smtClean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573B-F0A4-4B7F-8EA0-28C5001DBD06}" type="datetime1">
              <a:rPr lang="en-US" smtClean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70530-23C5-4D73-AE76-A1B9B4A7137A}" type="datetime1">
              <a:rPr lang="en-US" smtClean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A21A-483D-4853-A04B-7F5408177007}" type="datetime1">
              <a:rPr lang="en-US" smtClean="0"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A5BE-3848-4515-AB56-2BE0A1E69983}" type="datetime1">
              <a:rPr lang="en-US" smtClean="0"/>
              <a:t>6/12/2018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CAAE2-66B4-429D-A457-D646FAC5A2B3}" type="datetime1">
              <a:rPr lang="en-US" smtClean="0"/>
              <a:t>6/12/2018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AE71-8494-4869-82B9-A0CC01BD6C91}" type="datetime1">
              <a:rPr lang="en-US" smtClean="0"/>
              <a:t>6/12/2018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BA02-B1D1-4BE3-BAC7-88C881193063}" type="datetime1">
              <a:rPr lang="en-US" smtClean="0"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7FFB-7681-4F03-B997-8AB709BD708C}" type="datetime1">
              <a:rPr lang="en-US" smtClean="0"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C1346-5C0F-4B7F-BE35-CA2203A601D1}" type="datetime1">
              <a:rPr lang="en-US" smtClean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76423" y="1575209"/>
            <a:ext cx="8791575" cy="2387600"/>
          </a:xfrm>
        </p:spPr>
        <p:txBody>
          <a:bodyPr>
            <a:normAutofit/>
          </a:bodyPr>
          <a:lstStyle/>
          <a:p>
            <a:r>
              <a:rPr lang="cs-CZ" sz="4000" cap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Optimalizace technologických postupů výrobní linky GASPARINI</a:t>
            </a:r>
            <a:endParaRPr lang="cs-CZ" sz="4000" cap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76423" y="0"/>
            <a:ext cx="9029142" cy="165576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Vysoká škola technická a ekonomická v českých </a:t>
            </a:r>
            <a:r>
              <a:rPr lang="cs-CZ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budějovicích</a:t>
            </a:r>
            <a:endParaRPr lang="cs-CZ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cs-CZ" i="1" cap="none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Ústav </a:t>
            </a:r>
            <a:r>
              <a:rPr lang="cs-CZ" i="1" cap="none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technicko</a:t>
            </a:r>
            <a:r>
              <a:rPr lang="cs-CZ" i="1" cap="none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technologický</a:t>
            </a:r>
            <a:endParaRPr lang="cs-CZ" i="1" cap="none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954" y="105636"/>
            <a:ext cx="1550126" cy="155012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876423" y="5179312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Autor: Vojtěch Zeman</a:t>
            </a:r>
          </a:p>
          <a:p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Vedoucí práce: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Ing. Ján Majerník, PhD.</a:t>
            </a:r>
            <a:endParaRPr lang="cs-CZ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Oponent práce: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doc. Ing. Ján </a:t>
            </a:r>
            <a:r>
              <a:rPr lang="cs-CZ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Kmec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CSc.</a:t>
            </a:r>
          </a:p>
        </p:txBody>
      </p:sp>
    </p:spTree>
    <p:extLst>
      <p:ext uri="{BB962C8B-B14F-4D97-AF65-F5344CB8AC3E}">
        <p14:creationId xmlns:p14="http://schemas.microsoft.com/office/powerpoint/2010/main" val="55500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cap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Současný stav rozmístění</a:t>
            </a:r>
            <a:endParaRPr lang="cs-CZ" sz="4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725" t="27309" r="28255" b="26298"/>
          <a:stretch/>
        </p:blipFill>
        <p:spPr>
          <a:xfrm>
            <a:off x="3069040" y="2097088"/>
            <a:ext cx="6050744" cy="450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cap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Druhá varianta </a:t>
            </a:r>
            <a:r>
              <a:rPr lang="cs-CZ" sz="40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rozmístění</a:t>
            </a:r>
            <a:endParaRPr lang="cs-CZ" sz="4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621" t="22499" r="28136" b="29943"/>
          <a:stretch/>
        </p:blipFill>
        <p:spPr>
          <a:xfrm>
            <a:off x="3102560" y="2097088"/>
            <a:ext cx="5983703" cy="454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cap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Třetí varianta </a:t>
            </a:r>
            <a:r>
              <a:rPr lang="cs-CZ" sz="40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rozmístění</a:t>
            </a:r>
            <a:endParaRPr lang="cs-CZ" sz="4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471" t="28693" r="28260" b="21884"/>
          <a:stretch/>
        </p:blipFill>
        <p:spPr>
          <a:xfrm>
            <a:off x="3206726" y="2097088"/>
            <a:ext cx="5775371" cy="455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9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cap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Závěr</a:t>
            </a:r>
            <a:endParaRPr lang="cs-CZ" cap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cíl práce byl splněn</a:t>
            </a:r>
          </a:p>
          <a:p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reálnost realizace</a:t>
            </a:r>
          </a:p>
          <a:p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 přínosem pro firmu i moji osobu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57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289459" y="2656324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cs-CZ" sz="4000" cap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Vám za pozornost</a:t>
            </a:r>
            <a:endParaRPr lang="cs-CZ" sz="4000" cap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75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cap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Cíl</a:t>
            </a:r>
            <a:r>
              <a:rPr lang="cs-CZ" cap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4000" cap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</a:t>
            </a:r>
            <a:endParaRPr lang="cs-CZ" cap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097088"/>
            <a:ext cx="9905999" cy="3541714"/>
          </a:xfrm>
        </p:spPr>
        <p:txBody>
          <a:bodyPr/>
          <a:lstStyle/>
          <a:p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popis pracovních činností linky</a:t>
            </a:r>
          </a:p>
          <a:p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hodnocení norem</a:t>
            </a:r>
          </a:p>
          <a:p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řešení skladovacích prostor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41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cap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Představení podniku </a:t>
            </a:r>
            <a:r>
              <a:rPr lang="cs-CZ" sz="4000" cap="non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Efaflex</a:t>
            </a:r>
            <a:endParaRPr lang="cs-CZ" sz="4000" cap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založen 1974</a:t>
            </a:r>
          </a:p>
          <a:p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průmyslová vrata (výroba, servis)</a:t>
            </a:r>
          </a:p>
          <a:p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cca 1200 zaměstnanců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549" y="2913530"/>
            <a:ext cx="5465862" cy="128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9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cap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Hodnocení výrobních norem</a:t>
            </a:r>
            <a:endParaRPr lang="cs-CZ" sz="4000" cap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342" t="31250" r="33933" b="21516"/>
          <a:stretch/>
        </p:blipFill>
        <p:spPr>
          <a:xfrm>
            <a:off x="0" y="2322476"/>
            <a:ext cx="6418217" cy="41874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29999" t="36885" r="36962" b="26602"/>
          <a:stretch/>
        </p:blipFill>
        <p:spPr>
          <a:xfrm>
            <a:off x="6720227" y="2718931"/>
            <a:ext cx="5471773" cy="340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0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cap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Ušetřené náklady na složkách</a:t>
            </a:r>
            <a:endParaRPr lang="cs-CZ" sz="4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752" t="42508" r="22891" b="33441"/>
          <a:stretch/>
        </p:blipFill>
        <p:spPr>
          <a:xfrm>
            <a:off x="891325" y="3116045"/>
            <a:ext cx="10406173" cy="291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4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cap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Řešení na dotlačení pásky</a:t>
            </a:r>
            <a:endParaRPr lang="cs-CZ" sz="4000" cap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090" t="18194" r="28484" b="31766"/>
          <a:stretch/>
        </p:blipFill>
        <p:spPr>
          <a:xfrm>
            <a:off x="479562" y="2386245"/>
            <a:ext cx="4849140" cy="364700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31389" t="19207" r="25576" b="40916"/>
          <a:stretch/>
        </p:blipFill>
        <p:spPr>
          <a:xfrm>
            <a:off x="5894114" y="2622993"/>
            <a:ext cx="6088623" cy="317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2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Řešení </a:t>
            </a:r>
            <a:r>
              <a:rPr lang="cs-CZ" sz="4000" cap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mazání pásu v tunelu</a:t>
            </a:r>
            <a:endParaRPr lang="cs-CZ" sz="4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399" t="29605" r="25408" b="32255"/>
          <a:stretch/>
        </p:blipFill>
        <p:spPr>
          <a:xfrm>
            <a:off x="83910" y="2097088"/>
            <a:ext cx="6768354" cy="336176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31184" t="16239" r="25026" b="8110"/>
          <a:stretch/>
        </p:blipFill>
        <p:spPr>
          <a:xfrm>
            <a:off x="6932023" y="1757212"/>
            <a:ext cx="5172891" cy="502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cap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Navrhovaný systém skladování</a:t>
            </a:r>
            <a:endParaRPr lang="cs-CZ" sz="4000" cap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241" t="19672" r="20885" b="10326"/>
          <a:stretch/>
        </p:blipFill>
        <p:spPr>
          <a:xfrm>
            <a:off x="3250269" y="1979311"/>
            <a:ext cx="5688285" cy="477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3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cap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Vyhodnocení variant skladování</a:t>
            </a:r>
            <a:endParaRPr lang="cs-CZ" sz="4400" cap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767" t="42902" r="24195" b="21471"/>
          <a:stretch/>
        </p:blipFill>
        <p:spPr>
          <a:xfrm>
            <a:off x="2538369" y="2806977"/>
            <a:ext cx="7112086" cy="303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2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1427</TotalTime>
  <Words>121</Words>
  <Application>Microsoft Office PowerPoint</Application>
  <PresentationFormat>Širokoúhlá obrazovka</PresentationFormat>
  <Paragraphs>35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Tahoma</vt:lpstr>
      <vt:lpstr>Trebuchet MS</vt:lpstr>
      <vt:lpstr>Tw Cen MT</vt:lpstr>
      <vt:lpstr>Obvod</vt:lpstr>
      <vt:lpstr>Optimalizace technologických postupů výrobní linky GASPARINI</vt:lpstr>
      <vt:lpstr>Cíl práce</vt:lpstr>
      <vt:lpstr>Představení podniku Efaflex</vt:lpstr>
      <vt:lpstr>Hodnocení výrobních norem</vt:lpstr>
      <vt:lpstr>Ušetřené náklady na složkách</vt:lpstr>
      <vt:lpstr>Řešení na dotlačení pásky</vt:lpstr>
      <vt:lpstr>Řešení mazání pásu v tunelu</vt:lpstr>
      <vt:lpstr>Navrhovaný systém skladování</vt:lpstr>
      <vt:lpstr>Vyhodnocení variant skladování</vt:lpstr>
      <vt:lpstr>Současný stav rozmístění</vt:lpstr>
      <vt:lpstr>Druhá varianta na rozmístění</vt:lpstr>
      <vt:lpstr>Třetí varianta na rozmístění</vt:lpstr>
      <vt:lpstr>Závěr</vt:lpstr>
      <vt:lpstr>Děkuji Vám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Obha</dc:title>
  <dc:creator>Vojtěch Zeman</dc:creator>
  <cp:lastModifiedBy>Vojtěch Zeman</cp:lastModifiedBy>
  <cp:revision>33</cp:revision>
  <dcterms:created xsi:type="dcterms:W3CDTF">2018-06-02T11:30:20Z</dcterms:created>
  <dcterms:modified xsi:type="dcterms:W3CDTF">2018-06-12T20:43:12Z</dcterms:modified>
</cp:coreProperties>
</file>