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8" r:id="rId10"/>
    <p:sldId id="262" r:id="rId11"/>
    <p:sldId id="263" r:id="rId12"/>
    <p:sldId id="267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317E-1973-407C-AD25-1978C2A67A25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05ACD77-D324-48D0-AC18-4238473C57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297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317E-1973-407C-AD25-1978C2A67A25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5ACD77-D324-48D0-AC18-4238473C57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5179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317E-1973-407C-AD25-1978C2A67A25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5ACD77-D324-48D0-AC18-4238473C57F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833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317E-1973-407C-AD25-1978C2A67A25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5ACD77-D324-48D0-AC18-4238473C57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40008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317E-1973-407C-AD25-1978C2A67A25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5ACD77-D324-48D0-AC18-4238473C57F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41598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317E-1973-407C-AD25-1978C2A67A25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5ACD77-D324-48D0-AC18-4238473C57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60076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317E-1973-407C-AD25-1978C2A67A25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CD77-D324-48D0-AC18-4238473C57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91450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317E-1973-407C-AD25-1978C2A67A25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CD77-D324-48D0-AC18-4238473C57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3580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317E-1973-407C-AD25-1978C2A67A25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CD77-D324-48D0-AC18-4238473C57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2123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317E-1973-407C-AD25-1978C2A67A25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5ACD77-D324-48D0-AC18-4238473C57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8916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317E-1973-407C-AD25-1978C2A67A25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5ACD77-D324-48D0-AC18-4238473C57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7267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317E-1973-407C-AD25-1978C2A67A25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5ACD77-D324-48D0-AC18-4238473C57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7716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317E-1973-407C-AD25-1978C2A67A25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CD77-D324-48D0-AC18-4238473C57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1049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317E-1973-407C-AD25-1978C2A67A25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CD77-D324-48D0-AC18-4238473C57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3299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317E-1973-407C-AD25-1978C2A67A25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CD77-D324-48D0-AC18-4238473C57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6420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317E-1973-407C-AD25-1978C2A67A25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5ACD77-D324-48D0-AC18-4238473C57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7134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5317E-1973-407C-AD25-1978C2A67A25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05ACD77-D324-48D0-AC18-4238473C57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20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96038" y="2196352"/>
            <a:ext cx="8042928" cy="1989358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Návrh jednoúčelového stroje - lis</a:t>
            </a:r>
            <a:endParaRPr lang="cs-CZ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84141" y="179294"/>
            <a:ext cx="43478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Ústav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technicko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– technologický 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0442" y="287089"/>
            <a:ext cx="1123700" cy="112370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505201" y="5141386"/>
            <a:ext cx="5074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Autor: David Pešek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Vedoucí práce: Ing. Jan Kolínský,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Ph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D.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Oponent práce: ing. Ján Majerník, PhD.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České Budějovice, červen 2018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995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Přínos práce</a:t>
            </a:r>
            <a:endParaRPr lang="cs-CZ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funkční a konstrukční návrh lisovacího zařízení - možné využití dále v praxi</a:t>
            </a:r>
          </a:p>
          <a:p>
            <a:pPr algn="just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vzor pro navržení dalších lisovacích zařízení obdobného typu -  pneumatický </a:t>
            </a:r>
            <a:r>
              <a:rPr lang="cs-CZ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servolis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 České republice nepředstavuje příliš frekventovaný výskyt</a:t>
            </a:r>
          </a:p>
          <a:p>
            <a:pPr algn="just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návrh může být i dále použit pro inovaci a zdokonalení dalších lisovacích zařízení</a:t>
            </a:r>
          </a:p>
          <a:p>
            <a:pPr algn="just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značný přínos pro můj osobní </a:t>
            </a:r>
            <a:r>
              <a:rPr lang="cs-CZ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dovednostní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znalostní rozvoj, který bude využit i dále v mém pracovním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životě</a:t>
            </a:r>
            <a:endParaRPr lang="cs-CZ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356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05988" y="650235"/>
            <a:ext cx="8911687" cy="825867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Závěrečné shrnutí</a:t>
            </a:r>
            <a:endParaRPr lang="cs-CZ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9246" y="2037806"/>
            <a:ext cx="9731828" cy="4820194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cíl práce naplněn</a:t>
            </a:r>
          </a:p>
          <a:p>
            <a:pPr>
              <a:lnSpc>
                <a:spcPct val="17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popsány funkční celky </a:t>
            </a:r>
            <a:r>
              <a:rPr lang="cs-CZ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servolisu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jednotlivé operace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 rámci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konstrukce a montáže zařízení, ale i samotný pracovní proces během lisování</a:t>
            </a:r>
          </a:p>
          <a:p>
            <a:pPr>
              <a:lnSpc>
                <a:spcPct val="17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diskutovány další procesy související s konstrukcí stroje a zavedení zařízení do provozu - transport a následná instalace zařízení, údržba a obsluha </a:t>
            </a:r>
            <a:r>
              <a:rPr lang="cs-CZ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servolisu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pravidelné kontroly zařízení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4801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Závěrečné shrnutí</a:t>
            </a:r>
            <a:endParaRPr lang="cs-CZ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7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 základě zpracování práce navržena opatření:</a:t>
            </a:r>
          </a:p>
          <a:p>
            <a:pPr>
              <a:lnSpc>
                <a:spcPct val="170000"/>
              </a:lnSpc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volba vhodného materiálu pro výrobu jednotlivých dílů </a:t>
            </a:r>
          </a:p>
          <a:p>
            <a:pPr>
              <a:lnSpc>
                <a:spcPct val="170000"/>
              </a:lnSpc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vhodně zvolená chemická úprava materiálu – nitridace</a:t>
            </a:r>
          </a:p>
          <a:p>
            <a:pPr>
              <a:lnSpc>
                <a:spcPct val="170000"/>
              </a:lnSpc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důkladná kontrola jednotlivých dílů</a:t>
            </a:r>
          </a:p>
          <a:p>
            <a:pPr>
              <a:lnSpc>
                <a:spcPct val="170000"/>
              </a:lnSpc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vytvoření technologického postupu práce, resp. návodu pro montáž stroje od samotných konstruktérů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4364" y="257047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Děkuji za pozornost!</a:t>
            </a:r>
            <a:endParaRPr lang="cs-CZ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897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Motivace a důvody k řešení daného problému</a:t>
            </a:r>
            <a:endParaRPr lang="cs-CZ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téma vybrané na základě plnění odborné praxe v MOTOR JIKOV </a:t>
            </a:r>
            <a:r>
              <a:rPr lang="cs-CZ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Group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a.s.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seznámení s pracovními postupy v rámci konstrukce a mechaniky jednoúčelových strojů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spoluúčast při řešení zadaných projektů pod vedením zkušených odborníků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možnost porovnání variabilnosti jednotlivých jednoúčelových strojů</a:t>
            </a:r>
          </a:p>
        </p:txBody>
      </p:sp>
    </p:spTree>
    <p:extLst>
      <p:ext uri="{BB962C8B-B14F-4D97-AF65-F5344CB8AC3E}">
        <p14:creationId xmlns:p14="http://schemas.microsoft.com/office/powerpoint/2010/main" xmlns="" val="37501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69559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Struktura bakalářské práce</a:t>
            </a:r>
            <a:endParaRPr lang="cs-CZ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1920240"/>
            <a:ext cx="5862457" cy="3631474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Teoretická část práce</a:t>
            </a:r>
          </a:p>
          <a:p>
            <a:pPr>
              <a:buNone/>
            </a:pPr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historie tvářecích zařízení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rozdělení  jednoúčelových strojů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rámy lisovacích zařízení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konstrukční materiály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pneumatické mechanizmy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bezpečnost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Struktura bakalářské práce</a:t>
            </a:r>
            <a:endParaRPr lang="cs-CZ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45577"/>
          </a:xfrm>
        </p:spPr>
        <p:txBody>
          <a:bodyPr>
            <a:normAutofit fontScale="85000" lnSpcReduction="20000"/>
          </a:bodyPr>
          <a:lstStyle/>
          <a:p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Aplikační část práce</a:t>
            </a:r>
          </a:p>
          <a:p>
            <a:pPr>
              <a:buNone/>
            </a:pPr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představení firmy MOTOR JIKOV </a:t>
            </a:r>
            <a:r>
              <a:rPr lang="cs-CZ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Group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a.s.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popis součástí stroje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elektrický </a:t>
            </a:r>
            <a:r>
              <a:rPr lang="cs-CZ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servopohon</a:t>
            </a:r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popis montáže pneumatického </a:t>
            </a:r>
            <a:r>
              <a:rPr lang="cs-CZ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servolisu</a:t>
            </a:r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konečná podoba </a:t>
            </a:r>
            <a:r>
              <a:rPr lang="cs-CZ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servolisu</a:t>
            </a:r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transport a instalace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údržba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obsluha </a:t>
            </a:r>
            <a:r>
              <a:rPr lang="cs-CZ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servolisu</a:t>
            </a:r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pracovní cyklus stroje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Cíl práce</a:t>
            </a:r>
            <a:endParaRPr lang="cs-CZ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Cílem mé bakalářské práce je vytvoření konstrukčního 3D modelu jednoúčelového tvářecího stroje, přičemž bylo zvoleno lisovací zařízení s využitím vzduchových válců a servomotoru. Následně bylo přistoupeno taktéž k samotné konstrukci zařízení za spolupráce konstruktérů z firmy MOTOR JIKOV </a:t>
            </a:r>
            <a:r>
              <a:rPr lang="cs-CZ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Group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a.s. Přiložena je i dokumentace, která upřesňuje požadavky na finální konstrukci lisovacího zařízení.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0809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Výzkumné otázky</a:t>
            </a:r>
            <a:endParaRPr lang="cs-CZ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volba vhodných součástí, ze kterých je </a:t>
            </a:r>
            <a:r>
              <a:rPr lang="cs-CZ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servolis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složen 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dodržení správného postupu při konstrukci </a:t>
            </a:r>
            <a:r>
              <a:rPr lang="cs-CZ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servolisu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dodržení správného pracovního postupu během samotného procesu lisování 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stanovení podmínek, které zabraňují vzniku poškození zdraví 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volba vhodného transportu</a:t>
            </a:r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77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Použité metody</a:t>
            </a:r>
            <a:endParaRPr lang="cs-CZ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návrh samotného stroje zpracován v programu SIEMENS NX – 3D model pneumatického </a:t>
            </a:r>
            <a:r>
              <a:rPr lang="cs-CZ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servolisu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P190 </a:t>
            </a:r>
          </a:p>
          <a:p>
            <a:pPr>
              <a:lnSpc>
                <a:spcPct val="150000"/>
              </a:lnSpc>
            </a:pPr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 rámci odborné praxe byla provedena montáž zvoleného lisovacího zařízení společně s následnou elektroinstalací a pneumatickým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připojením</a:t>
            </a:r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966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7349" y="219162"/>
            <a:ext cx="4905154" cy="89118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Dosažené výsledky</a:t>
            </a:r>
            <a:endParaRPr lang="cs-CZ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8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6923315" y="169817"/>
            <a:ext cx="5042263" cy="653034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2155372" y="1049061"/>
            <a:ext cx="3605348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Pneumatický </a:t>
            </a:r>
            <a:r>
              <a:rPr lang="cs-CZ" sz="2000" b="1" u="sng" dirty="0" err="1" smtClean="0">
                <a:latin typeface="Arial" pitchFamily="34" charset="0"/>
                <a:cs typeface="Arial" pitchFamily="34" charset="0"/>
              </a:rPr>
              <a:t>servolis</a:t>
            </a:r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 P190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Rám stroje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Kryt stroje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Vozík přípravku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Držák lisu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Držák hřídele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Držák krátkého tělesa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Držák dlouhého tělesa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Krimpovací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nástroj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Upevňovací táhlo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Zajištění spodního ložiska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Ovládání orientace hřídele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Umístění vidlice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Servopohon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5131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obsahu 3" descr="Prezentac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640" y="206828"/>
            <a:ext cx="3542408" cy="6494417"/>
          </a:xfrm>
        </p:spPr>
      </p:pic>
      <p:pic>
        <p:nvPicPr>
          <p:cNvPr id="5" name="Obrázok 4" descr="22222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863" y="208798"/>
            <a:ext cx="3161211" cy="6485502"/>
          </a:xfrm>
          <a:prstGeom prst="rect">
            <a:avLst/>
          </a:prstGeom>
        </p:spPr>
      </p:pic>
      <p:pic>
        <p:nvPicPr>
          <p:cNvPr id="6" name="Obrázok 5" descr="g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9592" y="204729"/>
            <a:ext cx="4448420" cy="3490179"/>
          </a:xfrm>
          <a:prstGeom prst="rect">
            <a:avLst/>
          </a:prstGeom>
        </p:spPr>
      </p:pic>
      <p:pic>
        <p:nvPicPr>
          <p:cNvPr id="7" name="Obrázok 6" descr="Výstřižek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0063" y="3812983"/>
            <a:ext cx="1854585" cy="2849073"/>
          </a:xfrm>
          <a:prstGeom prst="rect">
            <a:avLst/>
          </a:prstGeom>
        </p:spPr>
      </p:pic>
      <p:pic>
        <p:nvPicPr>
          <p:cNvPr id="8" name="Obrázok 7" descr="Výstřižek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6075" y="3835700"/>
            <a:ext cx="1701936" cy="28572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Stébl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369</TotalTime>
  <Words>455</Words>
  <PresentationFormat>Vlastná</PresentationFormat>
  <Paragraphs>77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Stébla</vt:lpstr>
      <vt:lpstr>Návrh jednoúčelového stroje - lis</vt:lpstr>
      <vt:lpstr>Motivace a důvody k řešení daného problému</vt:lpstr>
      <vt:lpstr>Struktura bakalářské práce</vt:lpstr>
      <vt:lpstr>Struktura bakalářské práce</vt:lpstr>
      <vt:lpstr>Cíl práce</vt:lpstr>
      <vt:lpstr>Výzkumné otázky</vt:lpstr>
      <vt:lpstr>Použité metody</vt:lpstr>
      <vt:lpstr>Dosažené výsledky</vt:lpstr>
      <vt:lpstr>Snímka 9</vt:lpstr>
      <vt:lpstr>Přínos práce</vt:lpstr>
      <vt:lpstr>Závěrečné shrnutí</vt:lpstr>
      <vt:lpstr>Závěrečné shrnutí</vt:lpstr>
      <vt:lpstr>Děkuji za pozornost!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jednoúčelového stroje - lis</dc:title>
  <dc:creator>David</dc:creator>
  <cp:lastModifiedBy>David</cp:lastModifiedBy>
  <cp:revision>5</cp:revision>
  <dcterms:created xsi:type="dcterms:W3CDTF">2018-06-07T12:26:44Z</dcterms:created>
  <dcterms:modified xsi:type="dcterms:W3CDTF">2018-06-12T18:25:18Z</dcterms:modified>
</cp:coreProperties>
</file>