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1791-257F-403B-8761-71A3C126CED5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42A2-ABBE-427C-BEFF-FB1F794E32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31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42A2-ABBE-427C-BEFF-FB1F794E32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26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6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0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0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3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81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09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689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91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71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52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11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56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8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7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5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7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77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4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3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40F30C-86B4-4FB5-9D7F-7332B51BFDBF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DF222F-E7F3-4D67-92AB-F486DA62A70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6130" y="1744824"/>
            <a:ext cx="9143664" cy="2372973"/>
          </a:xfrm>
        </p:spPr>
        <p:txBody>
          <a:bodyPr>
            <a:noAutofit/>
          </a:bodyPr>
          <a:lstStyle/>
          <a:p>
            <a:r>
              <a:rPr lang="cs-CZ" sz="5400" dirty="0" smtClean="0"/>
              <a:t>Konstrukční návrh a výpočet vyprošťovacího vozíku pro automobily</a:t>
            </a:r>
            <a:endParaRPr lang="cs-CZ" sz="5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06130" y="420129"/>
            <a:ext cx="66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Vysoká škola technická a ekonomická v Českých Budějovicích</a:t>
            </a:r>
          </a:p>
          <a:p>
            <a:pPr algn="ctr"/>
            <a:r>
              <a:rPr lang="cs-CZ" dirty="0" smtClean="0"/>
              <a:t>Ústav Technicko-technologický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4270" y="5523336"/>
            <a:ext cx="490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Autor: Vratislav Tichý, 17176</a:t>
            </a:r>
          </a:p>
          <a:p>
            <a:r>
              <a:rPr lang="cs-CZ" dirty="0" smtClean="0"/>
              <a:t>Vedoucí práce: doc. Ing. Petr Hrubý, CSc.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0630" cy="24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07" y="5082163"/>
            <a:ext cx="2989036" cy="82974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07" y="2223683"/>
            <a:ext cx="2989036" cy="2858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714" r="56905" b="4434"/>
          <a:stretch/>
        </p:blipFill>
        <p:spPr>
          <a:xfrm>
            <a:off x="5957672" y="1803553"/>
            <a:ext cx="1029357" cy="448753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89686" y="2051222"/>
            <a:ext cx="4802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Vnitřní šestihran se přivaří k páce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Páka se nasadí na matici na bubnu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Otočením páky se nadzdvihává automobil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1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3" y="1846263"/>
            <a:ext cx="9288719" cy="4022725"/>
          </a:xfrm>
        </p:spPr>
      </p:pic>
    </p:spTree>
    <p:extLst>
      <p:ext uri="{BB962C8B-B14F-4D97-AF65-F5344CB8AC3E}">
        <p14:creationId xmlns:p14="http://schemas.microsoft.com/office/powerpoint/2010/main" val="29599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Konstrukční řešení provedeno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Cíle práce naplněny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Dokumentace připravena k výrobě prototypu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Pevnostní podmínky základních částí splněny s rezervou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Vysvětlete metodu výpočtu koutového svaru při statickém zatěžování. Popište uvažovanou </a:t>
            </a:r>
            <a:r>
              <a:rPr lang="cs-CZ" dirty="0" smtClean="0"/>
              <a:t>mechaniku lomu</a:t>
            </a:r>
            <a:r>
              <a:rPr lang="cs-CZ" dirty="0"/>
              <a:t>. Vysvětlete, jak stanovujeme ekvivalentní plochu průřezu v místě lomu. </a:t>
            </a:r>
            <a:r>
              <a:rPr lang="cs-CZ" dirty="0" smtClean="0"/>
              <a:t>Uvažujte průběžný </a:t>
            </a:r>
            <a:r>
              <a:rPr lang="cs-CZ" dirty="0"/>
              <a:t>koutový svar na součásti kruhového průřezu (trubka spojená čelně s deskou </a:t>
            </a:r>
            <a:r>
              <a:rPr lang="cs-CZ" dirty="0" smtClean="0"/>
              <a:t>průběžným </a:t>
            </a:r>
            <a:r>
              <a:rPr lang="cs-CZ" dirty="0"/>
              <a:t>koutovým svarem). Provozní zatížení je dáno kombinací tahu a krutu. Vektor síly a </a:t>
            </a:r>
            <a:r>
              <a:rPr lang="cs-CZ" dirty="0" smtClean="0"/>
              <a:t>vektor krouticího </a:t>
            </a:r>
            <a:r>
              <a:rPr lang="cs-CZ" dirty="0"/>
              <a:t>momentu leží v ose trubky. Formulujte pevnostní podmínku.</a:t>
            </a:r>
          </a:p>
        </p:txBody>
      </p:sp>
    </p:spTree>
    <p:extLst>
      <p:ext uri="{BB962C8B-B14F-4D97-AF65-F5344CB8AC3E}">
        <p14:creationId xmlns:p14="http://schemas.microsoft.com/office/powerpoint/2010/main" val="656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707" y="1761176"/>
            <a:ext cx="10058400" cy="3576943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/>
              <a:t>Doplňující otázka?</a:t>
            </a:r>
            <a:br>
              <a:rPr lang="cs-CZ" sz="9600" dirty="0" smtClean="0"/>
            </a:b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141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6600" dirty="0" smtClean="0"/>
          </a:p>
          <a:p>
            <a:pPr algn="ctr"/>
            <a:r>
              <a:rPr lang="cs-CZ" sz="6600" dirty="0" smtClean="0"/>
              <a:t>Děkuji za pozornost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8634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6" y="1733836"/>
            <a:ext cx="3213577" cy="21498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86" y="1733835"/>
            <a:ext cx="2871981" cy="21498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63" y="1733835"/>
            <a:ext cx="2793534" cy="21519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3885830"/>
            <a:ext cx="7910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Porucha automobilu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Potřeba dopravit automobil na místo opravy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Běžné způsoby vyprošťování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Řešení pro podzemní garáže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Vyprošťovací vozík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Automobilové výstavy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5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Návrh vyprošťovacího vozíku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Hmotnost automobilu do 2.5 t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Provozní rychlost do 5 km/h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Vozík není určen pro provoz na pozemních komunikacích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>
          <a:xfrm>
            <a:off x="6567742" y="128687"/>
            <a:ext cx="5118959" cy="630010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Princip funkce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8481270" y="662730"/>
            <a:ext cx="947956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972026" y="86734"/>
            <a:ext cx="49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F</a:t>
            </a:r>
            <a:r>
              <a:rPr lang="cs-CZ" sz="3200" baseline="-25000" dirty="0" smtClean="0"/>
              <a:t>r</a:t>
            </a:r>
            <a:endParaRPr lang="cs-CZ" sz="32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8481270" y="5343787"/>
            <a:ext cx="1291904" cy="2516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olný tvar 13"/>
          <p:cNvSpPr/>
          <p:nvPr/>
        </p:nvSpPr>
        <p:spPr>
          <a:xfrm>
            <a:off x="10544883" y="5419288"/>
            <a:ext cx="526181" cy="691523"/>
          </a:xfrm>
          <a:custGeom>
            <a:avLst/>
            <a:gdLst>
              <a:gd name="connsiteX0" fmla="*/ 33634 w 526181"/>
              <a:gd name="connsiteY0" fmla="*/ 0 h 691523"/>
              <a:gd name="connsiteX1" fmla="*/ 78 w 526181"/>
              <a:gd name="connsiteY1" fmla="*/ 201336 h 691523"/>
              <a:gd name="connsiteX2" fmla="*/ 42023 w 526181"/>
              <a:gd name="connsiteY2" fmla="*/ 436228 h 691523"/>
              <a:gd name="connsiteX3" fmla="*/ 226581 w 526181"/>
              <a:gd name="connsiteY3" fmla="*/ 444617 h 691523"/>
              <a:gd name="connsiteX4" fmla="*/ 260137 w 526181"/>
              <a:gd name="connsiteY4" fmla="*/ 436228 h 691523"/>
              <a:gd name="connsiteX5" fmla="*/ 360805 w 526181"/>
              <a:gd name="connsiteY5" fmla="*/ 679508 h 691523"/>
              <a:gd name="connsiteX6" fmla="*/ 520196 w 526181"/>
              <a:gd name="connsiteY6" fmla="*/ 654341 h 691523"/>
              <a:gd name="connsiteX7" fmla="*/ 495029 w 526181"/>
              <a:gd name="connsiteY7" fmla="*/ 654341 h 691523"/>
              <a:gd name="connsiteX8" fmla="*/ 495029 w 526181"/>
              <a:gd name="connsiteY8" fmla="*/ 654341 h 69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181" h="691523">
                <a:moveTo>
                  <a:pt x="33634" y="0"/>
                </a:moveTo>
                <a:cubicBezTo>
                  <a:pt x="16157" y="64315"/>
                  <a:pt x="-1320" y="128631"/>
                  <a:pt x="78" y="201336"/>
                </a:cubicBezTo>
                <a:cubicBezTo>
                  <a:pt x="1476" y="274041"/>
                  <a:pt x="4273" y="395681"/>
                  <a:pt x="42023" y="436228"/>
                </a:cubicBezTo>
                <a:cubicBezTo>
                  <a:pt x="79773" y="476775"/>
                  <a:pt x="190229" y="444617"/>
                  <a:pt x="226581" y="444617"/>
                </a:cubicBezTo>
                <a:cubicBezTo>
                  <a:pt x="262933" y="444617"/>
                  <a:pt x="237766" y="397080"/>
                  <a:pt x="260137" y="436228"/>
                </a:cubicBezTo>
                <a:cubicBezTo>
                  <a:pt x="282508" y="475376"/>
                  <a:pt x="317462" y="643156"/>
                  <a:pt x="360805" y="679508"/>
                </a:cubicBezTo>
                <a:cubicBezTo>
                  <a:pt x="404148" y="715860"/>
                  <a:pt x="497825" y="658535"/>
                  <a:pt x="520196" y="654341"/>
                </a:cubicBezTo>
                <a:cubicBezTo>
                  <a:pt x="542567" y="650147"/>
                  <a:pt x="495029" y="654341"/>
                  <a:pt x="495029" y="654341"/>
                </a:cubicBezTo>
                <a:lnTo>
                  <a:pt x="495029" y="654341"/>
                </a:lnTo>
              </a:path>
            </a:pathLst>
          </a:cu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eva 18"/>
          <p:cNvSpPr/>
          <p:nvPr/>
        </p:nvSpPr>
        <p:spPr>
          <a:xfrm>
            <a:off x="9127222" y="5180201"/>
            <a:ext cx="801148" cy="32717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nahoru 19"/>
          <p:cNvSpPr/>
          <p:nvPr/>
        </p:nvSpPr>
        <p:spPr>
          <a:xfrm>
            <a:off x="8596828" y="3449972"/>
            <a:ext cx="1245345" cy="120801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hnutá šipka doprava 20"/>
          <p:cNvSpPr/>
          <p:nvPr/>
        </p:nvSpPr>
        <p:spPr>
          <a:xfrm>
            <a:off x="8015759" y="5180201"/>
            <a:ext cx="310315" cy="77960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927635" y="215611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1.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9607492" y="4880025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3.</a:t>
            </a:r>
            <a:endParaRPr lang="cs-CZ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693133" y="5276539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</a:t>
            </a:r>
            <a:endParaRPr lang="cs-CZ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9041235" y="4003187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4.</a:t>
            </a:r>
            <a:endParaRPr lang="cs-CZ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0451" y="1912690"/>
            <a:ext cx="5525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cs-CZ" sz="2400" dirty="0" smtClean="0"/>
              <a:t>Na páku se působí silou (252N)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cs-CZ" sz="2400" dirty="0" smtClean="0"/>
              <a:t>Řetěz se navijí na buben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cs-CZ" sz="2400" dirty="0" smtClean="0"/>
              <a:t>Vozík se stahuje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cs-CZ" sz="2400" dirty="0" smtClean="0"/>
              <a:t>Kolo se zvedá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80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03" y="286603"/>
            <a:ext cx="4211838" cy="296152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03" y="3563742"/>
            <a:ext cx="4211838" cy="25963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10667" y="2015413"/>
            <a:ext cx="584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Vyrobené díly se svaří do sestav dle dokumentace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Svařovací technologie :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 Ruční obloukové svařování obalenou elektrodou</a:t>
            </a:r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Svařené sestavy se zinkují nebo natírají.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25" y="2370924"/>
            <a:ext cx="4112510" cy="30231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24" y="1735494"/>
            <a:ext cx="2985046" cy="42361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1176" y="2071396"/>
            <a:ext cx="3529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Přivařit buben, trubku, čepy a matku.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Složit do polohy na obrázku.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 šroub 1 se přichytí řetěz.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67220" y="5132466"/>
            <a:ext cx="6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1.</a:t>
            </a:r>
            <a:endParaRPr lang="cs-CZ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70" y="2042206"/>
            <a:ext cx="5751179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6"/>
          <a:stretch/>
        </p:blipFill>
        <p:spPr>
          <a:xfrm>
            <a:off x="6713349" y="2042206"/>
            <a:ext cx="4442331" cy="402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0" b="89275" l="3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0" y="4467818"/>
            <a:ext cx="1220270" cy="16772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716416" y="5197151"/>
            <a:ext cx="240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Pozinkované sestavy  osadit kolečky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54" y="1935890"/>
            <a:ext cx="4769125" cy="2776153"/>
          </a:xfrm>
        </p:spPr>
      </p:pic>
      <p:sp>
        <p:nvSpPr>
          <p:cNvPr id="5" name="TextovéPole 4"/>
          <p:cNvSpPr txBox="1"/>
          <p:nvPr/>
        </p:nvSpPr>
        <p:spPr>
          <a:xfrm>
            <a:off x="708454" y="2001795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Nasadí se pružina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Zajišťuje přítlak k řetězu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Přišroubuje se páka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Zabraňuje povolení řetězu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Nasadí se řetěz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Síla působící na řetěz : 2654N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25" y="4712043"/>
            <a:ext cx="3310581" cy="12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7" t="32945" r="2358" b="7873"/>
          <a:stretch/>
        </p:blipFill>
        <p:spPr>
          <a:xfrm>
            <a:off x="6092230" y="2191264"/>
            <a:ext cx="5063450" cy="3237472"/>
          </a:xfrm>
        </p:spPr>
      </p:pic>
      <p:sp>
        <p:nvSpPr>
          <p:cNvPr id="5" name="TextovéPole 4"/>
          <p:cNvSpPr txBox="1"/>
          <p:nvPr/>
        </p:nvSpPr>
        <p:spPr>
          <a:xfrm>
            <a:off x="774357" y="2042984"/>
            <a:ext cx="5317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 nastavení rozteče se řetěz zaklíní do spáry v </a:t>
            </a:r>
            <a:r>
              <a:rPr lang="cs-CZ" dirty="0" err="1" smtClean="0"/>
              <a:t>jeklu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Přebytečný řetěz se pověsí na háček v U profilu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Vozík je připraven k použití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320</Words>
  <Application>Microsoft Office PowerPoint</Application>
  <PresentationFormat>Širokoúhlá obrazovka</PresentationFormat>
  <Paragraphs>99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HDOfficeLightV0</vt:lpstr>
      <vt:lpstr>Retrospektiva</vt:lpstr>
      <vt:lpstr>Konstrukční návrh a výpočet vyprošťovacího vozíku pro automobily</vt:lpstr>
      <vt:lpstr>Úvod </vt:lpstr>
      <vt:lpstr>Cíl práce</vt:lpstr>
      <vt:lpstr> Princip funkce</vt:lpstr>
      <vt:lpstr>Konstrukční návrh</vt:lpstr>
      <vt:lpstr>Konstrukční návrh</vt:lpstr>
      <vt:lpstr>Konstrukční návrh</vt:lpstr>
      <vt:lpstr>Konstrukční návrh</vt:lpstr>
      <vt:lpstr>Konstrukční návrh</vt:lpstr>
      <vt:lpstr>Konstrukční návrh</vt:lpstr>
      <vt:lpstr>Konstrukční návrh</vt:lpstr>
      <vt:lpstr>Závěr</vt:lpstr>
      <vt:lpstr>Otázka vedoucího práce</vt:lpstr>
      <vt:lpstr>Doplňující otázka?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návrh a výpočet vyprošťovacího vozíku pro automobily</dc:title>
  <dc:creator>Uživatel systému Windows</dc:creator>
  <cp:lastModifiedBy>Uživatel systému Windows</cp:lastModifiedBy>
  <cp:revision>20</cp:revision>
  <dcterms:created xsi:type="dcterms:W3CDTF">2018-06-13T14:59:21Z</dcterms:created>
  <dcterms:modified xsi:type="dcterms:W3CDTF">2018-06-13T19:04:41Z</dcterms:modified>
</cp:coreProperties>
</file>