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8" r:id="rId3"/>
    <p:sldId id="257" r:id="rId4"/>
    <p:sldId id="268" r:id="rId5"/>
    <p:sldId id="263" r:id="rId6"/>
    <p:sldId id="267" r:id="rId7"/>
    <p:sldId id="266" r:id="rId8"/>
    <p:sldId id="264" r:id="rId9"/>
    <p:sldId id="265" r:id="rId10"/>
    <p:sldId id="261" r:id="rId11"/>
    <p:sldId id="262" r:id="rId12"/>
    <p:sldId id="259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2820-9463-4558-9245-1671389FC018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159BBA-41B9-47D4-8680-B48231530DB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2820-9463-4558-9245-1671389FC018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9BBA-41B9-47D4-8680-B48231530D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2820-9463-4558-9245-1671389FC018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9BBA-41B9-47D4-8680-B48231530D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2820-9463-4558-9245-1671389FC018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9BBA-41B9-47D4-8680-B48231530D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2820-9463-4558-9245-1671389FC018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9BBA-41B9-47D4-8680-B48231530D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2820-9463-4558-9245-1671389FC018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9BBA-41B9-47D4-8680-B48231530DB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2820-9463-4558-9245-1671389FC018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9BBA-41B9-47D4-8680-B48231530DB2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2820-9463-4558-9245-1671389FC018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9BBA-41B9-47D4-8680-B48231530D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2820-9463-4558-9245-1671389FC018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9BBA-41B9-47D4-8680-B48231530D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2820-9463-4558-9245-1671389FC018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9BBA-41B9-47D4-8680-B48231530D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2820-9463-4558-9245-1671389FC018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9BBA-41B9-47D4-8680-B48231530DB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2C0A2820-9463-4558-9245-1671389FC018}" type="datetimeFigureOut">
              <a:rPr lang="cs-CZ" smtClean="0"/>
              <a:t>13.6.2018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159BBA-41B9-47D4-8680-B48231530DB2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924944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 smtClean="0"/>
              <a:t>KONSTRUKČNÍ NÁVRH OKRUŽNÍ PILY</a:t>
            </a:r>
            <a:endParaRPr lang="cs-CZ" sz="4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43808" y="1268760"/>
            <a:ext cx="5760640" cy="864096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Vysoká škola technická a ekonomická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Ústav </a:t>
            </a:r>
            <a:r>
              <a:rPr lang="cs-CZ" dirty="0" err="1"/>
              <a:t>technicko-technologický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0262"/>
            <a:ext cx="1736725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37948" y="4969443"/>
            <a:ext cx="83529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Autor bakalářské práce: Jan Hauer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Vedoucí bakalářské práce</a:t>
            </a:r>
            <a:r>
              <a:rPr lang="cs-CZ" dirty="0" smtClean="0"/>
              <a:t>: Ing</a:t>
            </a:r>
            <a:r>
              <a:rPr lang="cs-CZ" dirty="0"/>
              <a:t>. Martin Podařil, Ph.D.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Oponent bakalářské práce: </a:t>
            </a:r>
            <a:r>
              <a:rPr lang="cs-CZ" dirty="0"/>
              <a:t>Ing. Monika </a:t>
            </a:r>
            <a:r>
              <a:rPr lang="cs-CZ" dirty="0" err="1"/>
              <a:t>Karková</a:t>
            </a:r>
            <a:r>
              <a:rPr lang="cs-CZ" dirty="0"/>
              <a:t>, PhD.</a:t>
            </a:r>
          </a:p>
        </p:txBody>
      </p:sp>
    </p:spTree>
    <p:extLst>
      <p:ext uri="{BB962C8B-B14F-4D97-AF65-F5344CB8AC3E}">
        <p14:creationId xmlns:p14="http://schemas.microsoft.com/office/powerpoint/2010/main" val="121312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315200" cy="1293592"/>
          </a:xfrm>
        </p:spPr>
        <p:txBody>
          <a:bodyPr/>
          <a:lstStyle/>
          <a:p>
            <a:pPr algn="ctr"/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7992888" cy="3960440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Na základě teoretické části BP byly vybrány komponenty okružní pily, ze kterých byl následně vytvořen 3D model. Vybrané části jsou podloženy výpočty a proto </a:t>
            </a:r>
            <a:r>
              <a:rPr lang="cs-CZ" dirty="0"/>
              <a:t>v</a:t>
            </a:r>
            <a:r>
              <a:rPr lang="cs-CZ" dirty="0" smtClean="0"/>
              <a:t>ýsledné </a:t>
            </a:r>
            <a:r>
              <a:rPr lang="cs-CZ" dirty="0"/>
              <a:t>provedení pily zaručuje vysokou bezpečnost a může být vítaným pomocníkem každého, kdo potřebuje řezat </a:t>
            </a:r>
            <a:r>
              <a:rPr lang="cs-CZ" dirty="0" smtClean="0"/>
              <a:t>palivové dřevo.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3284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567256"/>
            <a:ext cx="7315200" cy="1293592"/>
          </a:xfrm>
        </p:spPr>
        <p:txBody>
          <a:bodyPr>
            <a:normAutofit/>
          </a:bodyPr>
          <a:lstStyle/>
          <a:p>
            <a:pPr algn="ctr"/>
            <a:r>
              <a:rPr lang="cs-CZ" sz="5400" dirty="0" smtClean="0"/>
              <a:t>Otázky</a:t>
            </a:r>
            <a:endParaRPr lang="cs-CZ" sz="5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131840" y="1700808"/>
            <a:ext cx="367240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0" b="1" dirty="0" smtClean="0"/>
              <a:t>?</a:t>
            </a:r>
            <a:endParaRPr lang="cs-CZ" sz="25000" b="1" dirty="0"/>
          </a:p>
        </p:txBody>
      </p:sp>
    </p:spTree>
    <p:extLst>
      <p:ext uri="{BB962C8B-B14F-4D97-AF65-F5344CB8AC3E}">
        <p14:creationId xmlns:p14="http://schemas.microsoft.com/office/powerpoint/2010/main" val="393501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132856"/>
            <a:ext cx="7315200" cy="2376264"/>
          </a:xfrm>
        </p:spPr>
        <p:txBody>
          <a:bodyPr>
            <a:normAutofit/>
          </a:bodyPr>
          <a:lstStyle/>
          <a:p>
            <a:pPr algn="ctr"/>
            <a:r>
              <a:rPr lang="cs-CZ" sz="6600" dirty="0" smtClean="0"/>
              <a:t>Děkuji za pozornost  </a:t>
            </a:r>
            <a:r>
              <a:rPr lang="cs-CZ" sz="6600" dirty="0" smtClean="0">
                <a:sym typeface="Wingdings" panose="05000000000000000000" pitchFamily="2" charset="2"/>
              </a:rPr>
              <a:t>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191529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315200" cy="1293592"/>
          </a:xfrm>
        </p:spPr>
        <p:txBody>
          <a:bodyPr/>
          <a:lstStyle/>
          <a:p>
            <a:pPr algn="ctr"/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99592" y="1340768"/>
            <a:ext cx="7315200" cy="30243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Cílem práce </a:t>
            </a:r>
            <a:r>
              <a:rPr lang="cs-CZ" dirty="0" smtClean="0"/>
              <a:t>bylo </a:t>
            </a:r>
            <a:r>
              <a:rPr lang="cs-CZ" dirty="0"/>
              <a:t>na základě vstupních parametrů výpočtově navrhnout a popsat hlavní komponenty sestavy okružní pily a na základě výpočtového návrhu vytvořit konstrukční návrh v programu Solid </a:t>
            </a:r>
            <a:r>
              <a:rPr lang="cs-CZ" dirty="0" err="1"/>
              <a:t>Edge</a:t>
            </a:r>
            <a:r>
              <a:rPr lang="cs-CZ" dirty="0"/>
              <a:t> s veškerou výkresovou dokumentací.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463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7924800" cy="1371600"/>
          </a:xfrm>
        </p:spPr>
        <p:txBody>
          <a:bodyPr/>
          <a:lstStyle/>
          <a:p>
            <a:pPr algn="ctr"/>
            <a:r>
              <a:rPr lang="cs-CZ" dirty="0" smtClean="0"/>
              <a:t>Struktura práce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2132856"/>
            <a:ext cx="8280920" cy="4464496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sz="2400" u="sng" dirty="0" smtClean="0"/>
              <a:t>Teoretická část:</a:t>
            </a:r>
          </a:p>
          <a:p>
            <a:pPr>
              <a:lnSpc>
                <a:spcPct val="170000"/>
              </a:lnSpc>
            </a:pPr>
            <a:r>
              <a:rPr lang="cs-CZ" sz="2400" dirty="0" smtClean="0"/>
              <a:t>             Rozdělení okružních pil </a:t>
            </a:r>
          </a:p>
          <a:p>
            <a:pPr>
              <a:lnSpc>
                <a:spcPct val="170000"/>
              </a:lnSpc>
            </a:pPr>
            <a:r>
              <a:rPr lang="cs-CZ" sz="2400" dirty="0" smtClean="0"/>
              <a:t>             Popis hlavních komponentů okružní pily</a:t>
            </a:r>
          </a:p>
          <a:p>
            <a:pPr>
              <a:lnSpc>
                <a:spcPct val="170000"/>
              </a:lnSpc>
            </a:pPr>
            <a:r>
              <a:rPr lang="cs-CZ" sz="2400" dirty="0" smtClean="0"/>
              <a:t>             Bezpečnost práce </a:t>
            </a:r>
          </a:p>
          <a:p>
            <a:pPr>
              <a:lnSpc>
                <a:spcPct val="170000"/>
              </a:lnSpc>
            </a:pPr>
            <a:endParaRPr lang="cs-CZ" sz="2400" dirty="0" smtClean="0"/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sz="2400" u="sng" dirty="0" smtClean="0"/>
              <a:t>Praktická část:</a:t>
            </a:r>
          </a:p>
          <a:p>
            <a:pPr>
              <a:lnSpc>
                <a:spcPct val="170000"/>
              </a:lnSpc>
            </a:pPr>
            <a:r>
              <a:rPr lang="cs-CZ" sz="2400" dirty="0" smtClean="0"/>
              <a:t>             Výpočty</a:t>
            </a:r>
          </a:p>
          <a:p>
            <a:pPr>
              <a:lnSpc>
                <a:spcPct val="170000"/>
              </a:lnSpc>
            </a:pPr>
            <a:r>
              <a:rPr lang="cs-CZ" sz="2400" dirty="0" smtClean="0"/>
              <a:t>             3D modelování v programu Solid </a:t>
            </a:r>
            <a:r>
              <a:rPr lang="cs-CZ" sz="2400" dirty="0" err="1" smtClean="0"/>
              <a:t>Edge</a:t>
            </a:r>
            <a:r>
              <a:rPr lang="cs-CZ" sz="2400" dirty="0" smtClean="0"/>
              <a:t> ST10</a:t>
            </a:r>
          </a:p>
          <a:p>
            <a:endParaRPr lang="cs-CZ" sz="2400" dirty="0" smtClean="0"/>
          </a:p>
          <a:p>
            <a:endParaRPr lang="cs-CZ" sz="2400" u="sng" dirty="0"/>
          </a:p>
        </p:txBody>
      </p:sp>
    </p:spTree>
    <p:extLst>
      <p:ext uri="{BB962C8B-B14F-4D97-AF65-F5344CB8AC3E}">
        <p14:creationId xmlns:p14="http://schemas.microsoft.com/office/powerpoint/2010/main" val="21248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15200" cy="1154097"/>
          </a:xfrm>
        </p:spPr>
        <p:txBody>
          <a:bodyPr/>
          <a:lstStyle/>
          <a:p>
            <a:pPr algn="ctr"/>
            <a:r>
              <a:rPr lang="cs-CZ" dirty="0" smtClean="0"/>
              <a:t>Okružní pily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09120"/>
            <a:ext cx="2232248" cy="209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545" y="4509120"/>
            <a:ext cx="1944216" cy="209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069" y="4503649"/>
            <a:ext cx="1931987" cy="209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55576" y="1700808"/>
            <a:ext cx="770485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Rozdělení okružních pil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Konstrukční provedení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Bezpečnostní prvky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419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15200" cy="1154097"/>
          </a:xfrm>
        </p:spPr>
        <p:txBody>
          <a:bodyPr/>
          <a:lstStyle/>
          <a:p>
            <a:pPr algn="ctr"/>
            <a:r>
              <a:rPr lang="cs-CZ" dirty="0" smtClean="0"/>
              <a:t>Okružní pila s kolébkou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914400" y="1916833"/>
            <a:ext cx="7315200" cy="43925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Kotouč o průměru 500mm opatřen destičkami ze SK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Elektromotor Siemens  4kw, 2935ot =&gt;  manuální přepínač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Řemenice odlité, řemen klínový klasický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Napínání zajištěno vlastní vahou motoru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221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315200" cy="1154097"/>
          </a:xfrm>
        </p:spPr>
        <p:txBody>
          <a:bodyPr/>
          <a:lstStyle/>
          <a:p>
            <a:pPr algn="ctr"/>
            <a:r>
              <a:rPr lang="cs-CZ" dirty="0" smtClean="0"/>
              <a:t>Výpočty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916832"/>
            <a:ext cx="7315200" cy="35395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/>
              <a:t>Hnací hřídel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Řemenice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Hnaná hřídel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L</a:t>
            </a:r>
            <a:r>
              <a:rPr lang="cs-CZ" sz="2400" dirty="0" smtClean="0"/>
              <a:t>ožiska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5776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315200" cy="1154097"/>
          </a:xfrm>
        </p:spPr>
        <p:txBody>
          <a:bodyPr/>
          <a:lstStyle/>
          <a:p>
            <a:pPr algn="ctr"/>
            <a:r>
              <a:rPr lang="cs-CZ" dirty="0" smtClean="0"/>
              <a:t>3D modelování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700808"/>
            <a:ext cx="7315200" cy="4104456"/>
          </a:xfrm>
        </p:spPr>
        <p:txBody>
          <a:bodyPr/>
          <a:lstStyle/>
          <a:p>
            <a:r>
              <a:rPr lang="cs-CZ" dirty="0" smtClean="0"/>
              <a:t> Pro tvorbu byl použit CAD program Solid </a:t>
            </a:r>
            <a:r>
              <a:rPr lang="cs-CZ" dirty="0" err="1" smtClean="0"/>
              <a:t>Edge</a:t>
            </a:r>
            <a:r>
              <a:rPr lang="cs-CZ" dirty="0" smtClean="0"/>
              <a:t> ST10</a:t>
            </a:r>
          </a:p>
          <a:p>
            <a:endParaRPr lang="cs-CZ" dirty="0" smtClean="0"/>
          </a:p>
          <a:p>
            <a:r>
              <a:rPr lang="cs-CZ" dirty="0" smtClean="0"/>
              <a:t>3D modely součástí jsou vytvořeny na základě výpočtů</a:t>
            </a:r>
          </a:p>
          <a:p>
            <a:endParaRPr lang="cs-CZ" dirty="0"/>
          </a:p>
          <a:p>
            <a:r>
              <a:rPr lang="cs-CZ" dirty="0" smtClean="0"/>
              <a:t>Jednotlivé součásti mají definované vazby k okolním prvkům a tím tvoří sestavy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545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6768752" cy="642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21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7202"/>
            <a:ext cx="7344816" cy="629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91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stor">
  <a:themeElements>
    <a:clrScheme name="Prostor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s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216</TotalTime>
  <Words>234</Words>
  <Application>Microsoft Office PowerPoint</Application>
  <PresentationFormat>Předvádění na obrazovce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Prostor</vt:lpstr>
      <vt:lpstr>KONSTRUKČNÍ NÁVRH OKRUŽNÍ PILY</vt:lpstr>
      <vt:lpstr>Cíl práce</vt:lpstr>
      <vt:lpstr>Struktura práce</vt:lpstr>
      <vt:lpstr>Okružní pily</vt:lpstr>
      <vt:lpstr>Okružní pila s kolébkou</vt:lpstr>
      <vt:lpstr>Výpočty</vt:lpstr>
      <vt:lpstr>3D modelování</vt:lpstr>
      <vt:lpstr>Prezentace aplikace PowerPoint</vt:lpstr>
      <vt:lpstr>Prezentace aplikace PowerPoint</vt:lpstr>
      <vt:lpstr>Závěr</vt:lpstr>
      <vt:lpstr>Otázky</vt:lpstr>
      <vt:lpstr>Děkuji za pozornost 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</dc:creator>
  <cp:lastModifiedBy>Uživatel</cp:lastModifiedBy>
  <cp:revision>14</cp:revision>
  <dcterms:created xsi:type="dcterms:W3CDTF">2018-06-13T14:58:10Z</dcterms:created>
  <dcterms:modified xsi:type="dcterms:W3CDTF">2018-06-13T18:35:25Z</dcterms:modified>
</cp:coreProperties>
</file>