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4667" y="1329744"/>
            <a:ext cx="8915399" cy="2262781"/>
          </a:xfrm>
        </p:spPr>
        <p:txBody>
          <a:bodyPr/>
          <a:lstStyle/>
          <a:p>
            <a:r>
              <a:rPr lang="cs-CZ" dirty="0" smtClean="0"/>
              <a:t>Ohřevno-chladící zařízení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7277" y="4133435"/>
            <a:ext cx="8915399" cy="112628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Bakalářská Práce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06" y="373641"/>
            <a:ext cx="59896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274977" y="5432055"/>
            <a:ext cx="4229635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Vypracoval: František Daniel</a:t>
            </a:r>
          </a:p>
          <a:p>
            <a:pPr algn="just">
              <a:lnSpc>
                <a:spcPct val="150000"/>
              </a:lnSpc>
              <a:defRPr/>
            </a:pPr>
            <a:r>
              <a:rPr lang="cs-CZ" altLang="sk-SK" dirty="0"/>
              <a:t>Vedoucí</a:t>
            </a:r>
            <a:r>
              <a:rPr lang="sk-SK" altLang="sk-SK" dirty="0"/>
              <a:t> </a:t>
            </a:r>
            <a:r>
              <a:rPr lang="sk-SK" altLang="sk-SK" dirty="0"/>
              <a:t>práce: Ing. </a:t>
            </a:r>
            <a:r>
              <a:rPr lang="sk-SK" altLang="sk-SK" dirty="0"/>
              <a:t>Jan Kolínský, </a:t>
            </a:r>
            <a:r>
              <a:rPr lang="sk-SK" altLang="sk-SK" dirty="0"/>
              <a:t>Ph.D</a:t>
            </a:r>
            <a:r>
              <a:rPr lang="sk-SK" altLang="sk-SK" dirty="0" smtClean="0"/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sk-SK" altLang="sk-SK" dirty="0" smtClean="0"/>
              <a:t>Oponent </a:t>
            </a:r>
            <a:r>
              <a:rPr lang="sk-SK" altLang="sk-SK" dirty="0"/>
              <a:t>práce: </a:t>
            </a:r>
            <a:r>
              <a:rPr lang="cs-CZ" dirty="0"/>
              <a:t>Ing. Lukáš Manoch</a:t>
            </a:r>
            <a:endParaRPr lang="sk-SK" alt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59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018" y="2723366"/>
            <a:ext cx="8911687" cy="1280890"/>
          </a:xfrm>
        </p:spPr>
        <p:txBody>
          <a:bodyPr>
            <a:normAutofit/>
          </a:bodyPr>
          <a:lstStyle/>
          <a:p>
            <a:r>
              <a:rPr lang="cs-CZ" sz="6000" dirty="0" smtClean="0"/>
              <a:t>Děkuji za pozornost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743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116" y="1264555"/>
            <a:ext cx="8915400" cy="1375614"/>
          </a:xfrm>
        </p:spPr>
        <p:txBody>
          <a:bodyPr/>
          <a:lstStyle/>
          <a:p>
            <a:r>
              <a:rPr lang="cs-CZ" dirty="0"/>
              <a:t>Cílem této bakalářské práce je návrh ohřevno-chladící nádoby dle zadaných požadavků s využitím již uskutečněného řešení obdobného charakteru, který je k dispozici. Nové konstrukční řešení, by mělo řešit původní konstrukční a termomechanické nedostatky. </a:t>
            </a:r>
          </a:p>
          <a:p>
            <a:endParaRPr lang="cs-CZ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4" y="2801992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 smtClean="0"/>
              <a:t>Výzkumný problém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55116" y="3748031"/>
            <a:ext cx="8915400" cy="137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Lepší konstrukční řešení funkčních částí. </a:t>
            </a:r>
          </a:p>
          <a:p>
            <a:r>
              <a:rPr lang="cs-CZ" dirty="0" smtClean="0"/>
              <a:t>Zlepšení účinnosti spotřebiče</a:t>
            </a:r>
          </a:p>
          <a:p>
            <a:r>
              <a:rPr lang="cs-CZ" dirty="0" smtClean="0"/>
              <a:t>Zjištění energetického štítku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87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práce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Stanovení výsledků pomocí experimentů</a:t>
            </a:r>
          </a:p>
          <a:p>
            <a:r>
              <a:rPr lang="cs-CZ" dirty="0" smtClean="0"/>
              <a:t>Vytvoření modelu původního zařízení</a:t>
            </a:r>
          </a:p>
          <a:p>
            <a:r>
              <a:rPr lang="cs-CZ" dirty="0" smtClean="0"/>
              <a:t>Návrh konstrukčních úprav</a:t>
            </a:r>
          </a:p>
          <a:p>
            <a:r>
              <a:rPr lang="cs-CZ" dirty="0" smtClean="0"/>
              <a:t>Tvorba návrhu modelu a konstrukčního výkresu nového zařízení</a:t>
            </a:r>
          </a:p>
          <a:p>
            <a:r>
              <a:rPr lang="cs-CZ" dirty="0" smtClean="0"/>
              <a:t>Stanovení energetického štítku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99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experimentů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t="41503" r="-501" b="-376"/>
          <a:stretch/>
        </p:blipFill>
        <p:spPr>
          <a:xfrm>
            <a:off x="7521262" y="3191580"/>
            <a:ext cx="4670738" cy="366642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434665" y="1517135"/>
            <a:ext cx="8915400" cy="3777622"/>
          </a:xfrm>
        </p:spPr>
        <p:txBody>
          <a:bodyPr/>
          <a:lstStyle/>
          <a:p>
            <a:r>
              <a:rPr lang="cs-CZ" dirty="0" smtClean="0"/>
              <a:t>Ohřívání na nejvyšší možnou teplotu</a:t>
            </a:r>
          </a:p>
          <a:p>
            <a:r>
              <a:rPr lang="cs-CZ" dirty="0" smtClean="0"/>
              <a:t>Ochlazení na nejnižsí možnou teplotu</a:t>
            </a:r>
          </a:p>
          <a:p>
            <a:r>
              <a:rPr lang="cs-CZ" dirty="0"/>
              <a:t>Ohřívání na nejvyšší možnou </a:t>
            </a:r>
            <a:r>
              <a:rPr lang="cs-CZ" dirty="0" smtClean="0"/>
              <a:t>teplotu s použítím víka</a:t>
            </a:r>
          </a:p>
          <a:p>
            <a:r>
              <a:rPr lang="cs-CZ" dirty="0"/>
              <a:t>Ochlazení na nejnižsí možnou </a:t>
            </a:r>
            <a:r>
              <a:rPr lang="cs-CZ" dirty="0" smtClean="0"/>
              <a:t>teplotu s použitím víka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7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zařízení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2" y="1803042"/>
            <a:ext cx="5162483" cy="3871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05" y="1803042"/>
            <a:ext cx="5476383" cy="41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3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modelu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7" t="16612" r="28471" b="18411"/>
          <a:stretch/>
        </p:blipFill>
        <p:spPr>
          <a:xfrm>
            <a:off x="1313644" y="1264555"/>
            <a:ext cx="4275787" cy="3301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9" t="7850" r="31380" b="2247"/>
          <a:stretch/>
        </p:blipFill>
        <p:spPr>
          <a:xfrm>
            <a:off x="6662154" y="766223"/>
            <a:ext cx="4842458" cy="4649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b="7908"/>
          <a:stretch/>
        </p:blipFill>
        <p:spPr>
          <a:xfrm>
            <a:off x="4147702" y="3551314"/>
            <a:ext cx="3753495" cy="32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4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konstrukčních úprav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Změna tvaru a uložení chladící spirály</a:t>
            </a:r>
          </a:p>
          <a:p>
            <a:r>
              <a:rPr lang="cs-CZ" dirty="0" smtClean="0"/>
              <a:t>Změna tvaru a uložení ohřevných pásů</a:t>
            </a:r>
          </a:p>
          <a:p>
            <a:r>
              <a:rPr lang="cs-CZ" dirty="0" smtClean="0"/>
              <a:t>Použití víka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7" t="8846" r="30531" b="255"/>
          <a:stretch/>
        </p:blipFill>
        <p:spPr>
          <a:xfrm>
            <a:off x="2589212" y="3425781"/>
            <a:ext cx="3748936" cy="3181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7" r="35500" b="9718"/>
          <a:stretch/>
        </p:blipFill>
        <p:spPr>
          <a:xfrm>
            <a:off x="7344735" y="1937990"/>
            <a:ext cx="4430333" cy="466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1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energetického štítku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r="61979"/>
          <a:stretch/>
        </p:blipFill>
        <p:spPr>
          <a:xfrm>
            <a:off x="8748779" y="1041400"/>
            <a:ext cx="3030828" cy="5816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Zjištění energrtických štítků</a:t>
            </a:r>
          </a:p>
          <a:p>
            <a:pPr lvl="1"/>
            <a:r>
              <a:rPr lang="cs-CZ" dirty="0" smtClean="0"/>
              <a:t>Energetický štítek pro otevřené chladící zařízení </a:t>
            </a:r>
          </a:p>
          <a:p>
            <a:pPr lvl="1"/>
            <a:r>
              <a:rPr lang="cs-CZ" dirty="0"/>
              <a:t>Energetický štítek </a:t>
            </a:r>
            <a:r>
              <a:rPr lang="cs-CZ" dirty="0" smtClean="0"/>
              <a:t>pro chladící zařízení s víkem</a:t>
            </a:r>
          </a:p>
          <a:p>
            <a:pPr lvl="1"/>
            <a:r>
              <a:rPr lang="cs-CZ" dirty="0" smtClean="0"/>
              <a:t>Energetický štítek pro ohřevné zařízení bez víka</a:t>
            </a:r>
          </a:p>
          <a:p>
            <a:pPr lvl="1"/>
            <a:r>
              <a:rPr lang="cs-CZ" dirty="0"/>
              <a:t>Energetický štítek pro ohřevné zařízení </a:t>
            </a:r>
            <a:r>
              <a:rPr lang="cs-CZ" dirty="0" smtClean="0"/>
              <a:t>s víkem</a:t>
            </a:r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4129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Splnění požadavků firmy na změnu konstrukčního řešení</a:t>
            </a:r>
          </a:p>
          <a:p>
            <a:r>
              <a:rPr lang="cs-CZ" dirty="0" smtClean="0"/>
              <a:t>Zlepšena účinnost elektrospotřebiče</a:t>
            </a:r>
          </a:p>
          <a:p>
            <a:r>
              <a:rPr lang="cs-CZ" dirty="0" smtClean="0"/>
              <a:t>Zvolen eneregetický štítek elektrospotřebiče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3270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177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Ohřevno-chladící zařízení</vt:lpstr>
      <vt:lpstr>Cíl Práce  </vt:lpstr>
      <vt:lpstr>Postup práce </vt:lpstr>
      <vt:lpstr>Průběh experimentů</vt:lpstr>
      <vt:lpstr>Rozložení zařízení</vt:lpstr>
      <vt:lpstr>Tvorba modelu</vt:lpstr>
      <vt:lpstr>Návrh konstrukčních úprav</vt:lpstr>
      <vt:lpstr>Návrh energetického štítku</vt:lpstr>
      <vt:lpstr>Závěr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Ohřevno-chladící zařízení</dc:title>
  <dc:creator>František Daniel</dc:creator>
  <cp:lastModifiedBy>František Daniel</cp:lastModifiedBy>
  <cp:revision>5</cp:revision>
  <dcterms:created xsi:type="dcterms:W3CDTF">2018-06-13T18:01:16Z</dcterms:created>
  <dcterms:modified xsi:type="dcterms:W3CDTF">2018-06-13T18:46:23Z</dcterms:modified>
</cp:coreProperties>
</file>