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75" r:id="rId6"/>
    <p:sldId id="276" r:id="rId7"/>
    <p:sldId id="272" r:id="rId8"/>
    <p:sldId id="273" r:id="rId9"/>
    <p:sldId id="277" r:id="rId10"/>
    <p:sldId id="274" r:id="rId11"/>
    <p:sldId id="278" r:id="rId12"/>
    <p:sldId id="279" r:id="rId13"/>
    <p:sldId id="260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7D2D2-57B9-4754-85EE-66111AE33C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E363E3-19BA-400C-B89A-4B59D352D026}">
      <dgm:prSet phldrT="[Text]" custT="1"/>
      <dgm:spPr/>
      <dgm:t>
        <a:bodyPr/>
        <a:lstStyle/>
        <a:p>
          <a:pPr algn="ctr"/>
          <a:r>
            <a:rPr lang="cs-C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Montážní </a:t>
          </a:r>
          <a:r>
            <a: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činnosti</a:t>
          </a:r>
          <a:endParaRPr lang="cs-C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F68FE-A385-4065-9504-F1E4AB3BB134}" type="parTrans" cxnId="{F23285C3-43BE-48D1-A95F-002A775A0DC9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86183-DDAE-4B24-BAC7-4C7523BFD0AC}" type="sibTrans" cxnId="{F23285C3-43BE-48D1-A95F-002A775A0DC9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EC8A9-AE19-4289-97B1-ECB925489485}">
      <dgm:prSet phldrT="[Text]"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Přípravné</a:t>
          </a:r>
        </a:p>
      </dgm:t>
    </dgm:pt>
    <dgm:pt modelId="{048294B7-B591-4FE4-81C1-B46F28710827}" type="parTrans" cxnId="{22C1D81F-837A-4140-84CA-2277273A866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C4B06-6E5A-4221-B187-C2E9AAA5E2F8}" type="sibTrans" cxnId="{22C1D81F-837A-4140-84CA-2277273A866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263A9-B2C8-4174-AAA8-F81577B7A764}">
      <dgm:prSet phldrT="[Text]"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Čištění</a:t>
          </a:r>
        </a:p>
      </dgm:t>
    </dgm:pt>
    <dgm:pt modelId="{3ACC6689-5034-4CA5-9608-33105D652FFF}" type="parTrans" cxnId="{C8A04CCF-5A5E-42D3-B744-970F613D556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0FE8B-7AC9-4311-B490-625916A79EDC}" type="sibTrans" cxnId="{C8A04CCF-5A5E-42D3-B744-970F613D556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6BA89-C76A-4E27-A23E-78049481E9BD}">
      <dgm:prSet phldrT="[Text]"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Příprava pracoviště, přípravků, pomůcek, nářadí</a:t>
          </a:r>
        </a:p>
      </dgm:t>
    </dgm:pt>
    <dgm:pt modelId="{E9454F51-6D12-4823-81B8-37EE4ED807B6}" type="parTrans" cxnId="{757E3744-A1D0-48C8-BAE1-1C340CD6FAA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A3858-221B-4D30-9F1E-CD07276E3407}" type="sibTrans" cxnId="{757E3744-A1D0-48C8-BAE1-1C340CD6FAA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66350-E153-4368-A45A-B09DC5570296}">
      <dgm:prSet phldrT="[Text]"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Ostatní</a:t>
          </a:r>
        </a:p>
      </dgm:t>
    </dgm:pt>
    <dgm:pt modelId="{02E56F91-36C3-49FD-88C0-295FBA8270FD}" type="parTrans" cxnId="{F58C1ECF-EB5E-466D-A7EB-63056EA1238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E6EA8-7D64-437D-8B87-D8316935510B}" type="sibTrans" cxnId="{F58C1ECF-EB5E-466D-A7EB-63056EA1238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FC1E1-C0F1-4B81-8472-2D7FD91F6B5C}">
      <dgm:prSet phldrT="[Text]"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Konzervace</a:t>
          </a:r>
        </a:p>
      </dgm:t>
    </dgm:pt>
    <dgm:pt modelId="{C61E9F92-C15D-4FF3-8C55-40684E290DFE}" type="parTrans" cxnId="{911A613A-CA89-431D-884E-1F9B975D00A2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13A61-25AC-4715-BFD1-7D2ADFA55496}" type="sibTrans" cxnId="{911A613A-CA89-431D-884E-1F9B975D00A2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C69D7-99E7-4570-9459-23B428BDEDC9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Přizpůsobovací</a:t>
          </a:r>
        </a:p>
      </dgm:t>
    </dgm:pt>
    <dgm:pt modelId="{BBDA4597-56B9-4238-BEFA-48300C4EA6A7}" type="parTrans" cxnId="{210B29F3-62C9-4673-B2C7-2C2281236C71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A1642-BC58-4151-B549-1D973B5B6168}" type="sibTrans" cxnId="{210B29F3-62C9-4673-B2C7-2C2281236C71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49A56-2EF0-4230-9BD5-4C16FD30FC3A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Třídění, výběr</a:t>
          </a:r>
        </a:p>
      </dgm:t>
    </dgm:pt>
    <dgm:pt modelId="{50C5ADFD-35AB-465B-977F-A806696325D4}" type="parTrans" cxnId="{BCF16873-6A3E-4852-A518-43B367DF2A37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B0838-024E-485B-99D9-3284E5455FBC}" type="sibTrans" cxnId="{BCF16873-6A3E-4852-A518-43B367DF2A37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A0C7D-3213-45DC-B0AC-67DC35B470D8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Manipulační</a:t>
          </a:r>
        </a:p>
      </dgm:t>
    </dgm:pt>
    <dgm:pt modelId="{D45229E0-92A1-473A-A6F0-5FBAB30A0F2A}" type="parTrans" cxnId="{28B3ADDB-00A4-47F4-9908-3D5A6FA6D948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D8ED4-DF7A-4FD7-8BE8-A0D05CE0A5AD}" type="sibTrans" cxnId="{28B3ADDB-00A4-47F4-9908-3D5A6FA6D948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220E8-4970-4E60-BD4E-53968297A514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Spojovací</a:t>
          </a:r>
        </a:p>
      </dgm:t>
    </dgm:pt>
    <dgm:pt modelId="{75A65EBE-CAD2-4053-84B5-29224BB95AE1}" type="parTrans" cxnId="{ACD51E43-10B3-4B21-AF74-7D31CC64DE8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A0A14-C654-4820-9E1C-4ED0E80FC80D}" type="sibTrans" cxnId="{ACD51E43-10B3-4B21-AF74-7D31CC64DE8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C945E-BDFF-46D9-B17E-5905F839440B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Kontrolní</a:t>
          </a:r>
        </a:p>
      </dgm:t>
    </dgm:pt>
    <dgm:pt modelId="{2CCF6B2E-AA7C-42FB-B79E-BA3AE8FF5280}" type="parTrans" cxnId="{B369BB17-A59C-4E04-8050-CE7F0794C2C4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7B986-5632-4FE6-A4E2-DBC62B2554FC}" type="sibTrans" cxnId="{B369BB17-A59C-4E04-8050-CE7F0794C2C4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45070-FB06-4328-B17B-D177E4405D52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Balení</a:t>
          </a:r>
        </a:p>
      </dgm:t>
    </dgm:pt>
    <dgm:pt modelId="{D3FF132E-98ED-462F-B79D-5721DE41DEF5}" type="parTrans" cxnId="{BA7D4AFA-548E-4271-8D5F-765CDA0101F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AAF96-6836-4DDE-AACD-7F4D282AC400}" type="sibTrans" cxnId="{BA7D4AFA-548E-4271-8D5F-765CDA0101F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F9E72-DB8F-41F6-B32C-8357B1253E69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Seřizování</a:t>
          </a:r>
        </a:p>
      </dgm:t>
    </dgm:pt>
    <dgm:pt modelId="{4CF65E03-85A3-47BA-8977-021538A9463C}" type="parTrans" cxnId="{10B4267D-3228-4EA8-8247-612EDAB715F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26CB5-CAF1-40FF-8E1F-94AEDB637AFE}" type="sibTrans" cxnId="{10B4267D-3228-4EA8-8247-612EDAB715F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BCE6B-E16A-44EE-87DE-1BADA3893EEF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Měření</a:t>
          </a:r>
        </a:p>
      </dgm:t>
    </dgm:pt>
    <dgm:pt modelId="{F9EE4E92-925E-406A-A101-9950179C7EA8}" type="parTrans" cxnId="{DA8EFC54-CB5D-4221-AABD-2DBBC96AE93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BDBF9-CCDC-4048-A43C-D61470B82F82}" type="sibTrans" cxnId="{DA8EFC54-CB5D-4221-AABD-2DBBC96AE93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0CF82-43F2-47C4-8F01-F04C600AC7A8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Zkooušení</a:t>
          </a:r>
        </a:p>
      </dgm:t>
    </dgm:pt>
    <dgm:pt modelId="{F2AF43E9-89B3-4D2A-AECC-9752BF67A2A4}" type="parTrans" cxnId="{7EBEED68-28FC-4198-8A98-BFDFC16EFE7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1E194-CFD7-40A8-8E04-598D1B01CBFC}" type="sibTrans" cxnId="{7EBEED68-28FC-4198-8A98-BFDFC16EFE7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00672-45B4-4095-B7F5-C2DD1FA0303D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Označení</a:t>
          </a:r>
        </a:p>
      </dgm:t>
    </dgm:pt>
    <dgm:pt modelId="{E1EEB81F-590D-41A9-B50D-61DD432524B7}" type="parTrans" cxnId="{B196AC88-7E36-4735-9375-73B51FF98D0F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59F72-BE45-4A23-B620-C434756BAD2B}" type="sibTrans" cxnId="{B196AC88-7E36-4735-9375-73B51FF98D0F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E2A1A-3C9D-47F2-A172-8ADA471CF04D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Vyvažování</a:t>
          </a:r>
        </a:p>
      </dgm:t>
    </dgm:pt>
    <dgm:pt modelId="{7F2A8694-9759-44ED-A530-F8BBEBC5B1A2}" type="parTrans" cxnId="{B0A3F4B1-8885-47BE-96CD-8246264C909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0CBC9-01FC-4000-B35C-B05C7B4B4865}" type="sibTrans" cxnId="{B0A3F4B1-8885-47BE-96CD-8246264C909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3C355-990B-45CE-80BC-60A984BA5234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Úprava ploch</a:t>
          </a:r>
        </a:p>
      </dgm:t>
    </dgm:pt>
    <dgm:pt modelId="{B3279709-671A-48DF-8CBF-FA8793E117F4}" type="parTrans" cxnId="{105D3F73-5E42-4E63-A722-A4652C76AD14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F19F7-0F75-43D8-BE93-174DC3222DAF}" type="sibTrans" cxnId="{105D3F73-5E42-4E63-A722-A4652C76AD14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DFE80-3A75-416B-B3B8-3EC121C33462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Úprava tvaru</a:t>
          </a:r>
        </a:p>
      </dgm:t>
    </dgm:pt>
    <dgm:pt modelId="{D04A7170-C40E-42FF-8B49-C9DB06A4D669}" type="parTrans" cxnId="{73581BD4-4D04-4A68-A233-918F1E1AD95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41451-4051-4748-8905-85C2BC2404EB}" type="sibTrans" cxnId="{73581BD4-4D04-4A68-A233-918F1E1AD95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E6163-DBAA-4280-BD8C-DE9FEDA45DAF}">
      <dgm:prSet custT="1"/>
      <dgm:spPr/>
      <dgm:t>
        <a:bodyPr/>
        <a:lstStyle/>
        <a:p>
          <a:pPr algn="ctr"/>
          <a:r>
            <a:rPr lang="cs-CZ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Úprava rozměru</a:t>
          </a:r>
        </a:p>
      </dgm:t>
    </dgm:pt>
    <dgm:pt modelId="{EBD31D45-F1BA-470E-9A85-4C80E9F2FBE1}" type="parTrans" cxnId="{B8DDFA92-7D78-4C29-9996-1E1888F4DD35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5A155-E075-429B-9B00-0F8EB1F76111}" type="sibTrans" cxnId="{B8DDFA92-7D78-4C29-9996-1E1888F4DD35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D7C0B-6FF0-4C07-81F3-5E0D0AC5A07E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Doprava</a:t>
          </a:r>
        </a:p>
      </dgm:t>
    </dgm:pt>
    <dgm:pt modelId="{E4BC0E8B-5262-4636-BBA0-8E141D737DA5}" type="parTrans" cxnId="{9373EC4B-75D0-4F9D-8E5F-0241B2CD375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1C3A1-9CEE-4E75-A4CA-C68967B07FC9}" type="sibTrans" cxnId="{9373EC4B-75D0-4F9D-8E5F-0241B2CD375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C3B6-BBFB-4D31-BC61-C4CF41F46C23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Demontáž</a:t>
          </a:r>
        </a:p>
      </dgm:t>
    </dgm:pt>
    <dgm:pt modelId="{976D96A5-1593-446D-907B-B84E79F828BA}" type="parTrans" cxnId="{0AB11B86-660C-43AA-84D8-5B012F28D8A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22CA8-7448-4852-A358-C3B423D42AB0}" type="sibTrans" cxnId="{0AB11B86-660C-43AA-84D8-5B012F28D8A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79674-6273-4CB0-B931-AFD503A5F654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Konečná povrchová úprava</a:t>
          </a:r>
        </a:p>
      </dgm:t>
    </dgm:pt>
    <dgm:pt modelId="{68A6F991-530B-4FA4-A835-3F615C51BE19}" type="parTrans" cxnId="{D24D7C98-6644-4C18-A17F-5F8BD487A565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EB7EA-ABBF-4429-BA68-7A2A9B648B52}" type="sibTrans" cxnId="{D24D7C98-6644-4C18-A17F-5F8BD487A565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6A2A4-86C0-4A5B-B6AB-8C8EAB2C6CCD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Seřizování</a:t>
          </a:r>
        </a:p>
      </dgm:t>
    </dgm:pt>
    <dgm:pt modelId="{E1247889-5432-42C0-B43D-6E40961C4881}" type="parTrans" cxnId="{582AA8F4-B495-46C3-87CD-A6C2F192549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A6E64-3BDC-4A65-B0E2-E34D4ACB2643}" type="sibTrans" cxnId="{582AA8F4-B495-46C3-87CD-A6C2F192549C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2CF64-585B-42B2-8DED-3AB9E7BC94B8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Nýtování</a:t>
          </a:r>
        </a:p>
      </dgm:t>
    </dgm:pt>
    <dgm:pt modelId="{98E85C8A-C02D-4F74-B54A-A2B0AB212EC6}" type="parTrans" cxnId="{EB3CA641-0524-45C9-AAF4-B27DD9FC4F35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37B9C-27FE-41C1-A50E-205D9B2BC25B}" type="sibTrans" cxnId="{EB3CA641-0524-45C9-AAF4-B27DD9FC4F35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9917C-CFD9-4061-A65C-F7981ECB085C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Pájení</a:t>
          </a:r>
        </a:p>
      </dgm:t>
    </dgm:pt>
    <dgm:pt modelId="{4787761D-0C7D-400D-96BC-1CEA1DA483E7}" type="parTrans" cxnId="{347B0506-FB62-427D-978B-EAA9B5F5E9A9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C4DFA-FAD0-436D-80C7-04AEADB13CDC}" type="sibTrans" cxnId="{347B0506-FB62-427D-978B-EAA9B5F5E9A9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3AB31-337F-486B-83C8-8D2D4B12596D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Tváření</a:t>
          </a:r>
        </a:p>
      </dgm:t>
    </dgm:pt>
    <dgm:pt modelId="{4AB964F8-2ABA-456E-A574-8D0E817C5859}" type="parTrans" cxnId="{C350B713-276E-4539-AC8F-ECB32C3EE53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CFA6A-7EBC-4503-8033-9F0D9848779F}" type="sibTrans" cxnId="{C350B713-276E-4539-AC8F-ECB32C3EE53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F79D7-AB48-4DC7-9869-D613F481EB86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Lisování</a:t>
          </a:r>
        </a:p>
      </dgm:t>
    </dgm:pt>
    <dgm:pt modelId="{C9DD6F29-07D5-4C21-B0C3-072489EB57B9}" type="parTrans" cxnId="{C196D396-DD35-4C81-B29C-BA97635F7993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4EC4E-88CF-4A40-8EDB-AEFA50011C17}" type="sibTrans" cxnId="{C196D396-DD35-4C81-B29C-BA97635F7993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660DB-88F0-4F28-B7D9-0E73592652B1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Svařování</a:t>
          </a:r>
        </a:p>
      </dgm:t>
    </dgm:pt>
    <dgm:pt modelId="{A76F793D-805A-4DFC-B357-EE6472A74049}" type="parTrans" cxnId="{BD328D7B-70EF-45C0-ADBB-7D4FF61AA37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5F723-9426-4D30-8C62-0F988CC2BA88}" type="sibTrans" cxnId="{BD328D7B-70EF-45C0-ADBB-7D4FF61AA37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29B06-52F6-4487-8E5E-FBF6630BFE78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Lepení</a:t>
          </a:r>
        </a:p>
      </dgm:t>
    </dgm:pt>
    <dgm:pt modelId="{A4FC4B91-26B6-4E58-AFEB-237A61F4965C}" type="parTrans" cxnId="{259F515E-2D90-4B04-A06B-28BD1C33522D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ABEBE-C6C3-459E-9007-31C35FD656E7}" type="sibTrans" cxnId="{259F515E-2D90-4B04-A06B-28BD1C33522D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C1FE9-1CCC-4B0F-8831-F22D022FFC13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Vkladání</a:t>
          </a:r>
        </a:p>
      </dgm:t>
    </dgm:pt>
    <dgm:pt modelId="{5367C0F8-E77F-498A-AF9C-C9655B9D77C7}" type="parTrans" cxnId="{EA582311-9785-4178-99B8-72D298E04F8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73F81-034C-4B3B-BC1B-5F58DCAD7608}" type="sibTrans" cxnId="{EA582311-9785-4178-99B8-72D298E04F8A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BE79C-A167-4D35-98D4-EA82D9CE7401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Vyjímaní</a:t>
          </a:r>
        </a:p>
      </dgm:t>
    </dgm:pt>
    <dgm:pt modelId="{955A31BC-0CBF-4443-B6EF-AD29E3688C70}" type="parTrans" cxnId="{1B499A80-F242-43A8-9C5E-6DB5A86F0632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52119-310A-4787-A79C-BB810CDB386C}" type="sibTrans" cxnId="{1B499A80-F242-43A8-9C5E-6DB5A86F0632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B382B-982A-45E6-87E9-C44AB10F513F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Nasouvání</a:t>
          </a:r>
        </a:p>
      </dgm:t>
    </dgm:pt>
    <dgm:pt modelId="{CC5B3C5D-9E8D-4FA4-878B-8B2B5E54E0B4}" type="parTrans" cxnId="{0CF1217C-9F02-4881-85DA-2F8EAD0EAADD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2A583-FACC-4C55-9ADA-8C5DA4C1A43D}" type="sibTrans" cxnId="{0CF1217C-9F02-4881-85DA-2F8EAD0EAADD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0FF43-49F3-4AE5-A958-591D35CFC9EF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Přemisťování</a:t>
          </a:r>
        </a:p>
      </dgm:t>
    </dgm:pt>
    <dgm:pt modelId="{2B90B3F2-A8E4-45CA-A6F3-D76B18941675}" type="parTrans" cxnId="{8839739F-78B2-490A-B015-09B8F9CBB264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19004-4E2F-4F35-9D60-77B23A9D0C8F}" type="sibTrans" cxnId="{8839739F-78B2-490A-B015-09B8F9CBB264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4B506-7C42-4CB9-9912-4C59B73393D7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Ustavení</a:t>
          </a:r>
        </a:p>
      </dgm:t>
    </dgm:pt>
    <dgm:pt modelId="{17502949-E507-441D-97BA-FE345B965024}" type="parTrans" cxnId="{9509A2A2-8A58-4D5C-85DF-1F527B47254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6F237-8F00-41FC-AB45-BB620126108C}" type="sibTrans" cxnId="{9509A2A2-8A58-4D5C-85DF-1F527B47254B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25D4C-1AF3-4642-9B0B-F58BA1C183DF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Upínání</a:t>
          </a:r>
        </a:p>
      </dgm:t>
    </dgm:pt>
    <dgm:pt modelId="{58FBDC86-11FB-409A-9D67-C0FBE8F79B00}" type="parTrans" cxnId="{A93CE05C-B8B1-4464-A893-D9495DA5715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68BEF-BE5A-4203-BF47-2D271E19921A}" type="sibTrans" cxnId="{A93CE05C-B8B1-4464-A893-D9495DA57150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B3FEA-548F-40A7-A4FC-76A776B38C7C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Odepínání</a:t>
          </a:r>
        </a:p>
      </dgm:t>
    </dgm:pt>
    <dgm:pt modelId="{D2A59A25-8875-4944-A7AC-ADA8BBC8B101}" type="parTrans" cxnId="{B7DD8179-1308-40C7-AE92-975181A91EFD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0D1A7-1AC1-48B9-98CB-BA96C99B9C1D}" type="sibTrans" cxnId="{B7DD8179-1308-40C7-AE92-975181A91EFD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48A9D-1516-4988-A808-9D78A408B609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Naklápění</a:t>
          </a:r>
        </a:p>
      </dgm:t>
    </dgm:pt>
    <dgm:pt modelId="{5AE33A2E-686C-46C8-959F-4F9B381461A3}" type="parTrans" cxnId="{A9B54437-B003-4280-8961-7C7D36C630BF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7CB3F-8018-4745-A623-82B40E2A77BC}" type="sibTrans" cxnId="{A9B54437-B003-4280-8961-7C7D36C630BF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4C99E-4B35-4341-9275-8AD2EA9488CD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Nakládání</a:t>
          </a:r>
        </a:p>
      </dgm:t>
    </dgm:pt>
    <dgm:pt modelId="{9E051BCC-824A-4285-8C1F-DD9B56DC68EF}" type="parTrans" cxnId="{7A5E6A39-DD17-4E1E-A528-4217948F8B91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241C9-67F5-46AB-A0CB-0F8B1D194207}" type="sibTrans" cxnId="{7A5E6A39-DD17-4E1E-A528-4217948F8B91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E7C42-4638-4E6B-A484-7EEC957A1D2D}">
      <dgm:prSet custT="1"/>
      <dgm:spPr/>
      <dgm:t>
        <a:bodyPr/>
        <a:lstStyle/>
        <a:p>
          <a:pPr algn="ctr"/>
          <a:r>
            <a:rPr lang="cs-CZ" sz="1000">
              <a:latin typeface="Times New Roman" panose="02020603050405020304" pitchFamily="18" charset="0"/>
              <a:cs typeface="Times New Roman" panose="02020603050405020304" pitchFamily="18" charset="0"/>
            </a:rPr>
            <a:t>Vykládání</a:t>
          </a:r>
        </a:p>
      </dgm:t>
    </dgm:pt>
    <dgm:pt modelId="{F29641C5-5C2F-4817-87C5-10BDB3B105E5}" type="parTrans" cxnId="{EB224A68-5E9C-429E-AB1E-18833B5D7512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8A433-F64A-4843-BCFA-0409ACCC7D30}" type="sibTrans" cxnId="{EB224A68-5E9C-429E-AB1E-18833B5D7512}">
      <dgm:prSet/>
      <dgm:spPr/>
      <dgm:t>
        <a:bodyPr/>
        <a:lstStyle/>
        <a:p>
          <a:pPr algn="ctr"/>
          <a:endParaRPr lang="cs-CZ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D0B41-DF43-47F2-BC4F-4F1F45634D0D}" type="pres">
      <dgm:prSet presAssocID="{AC47D2D2-57B9-4754-85EE-66111AE33C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6992336-230E-4098-9A95-437D2EE564EC}" type="pres">
      <dgm:prSet presAssocID="{68E363E3-19BA-400C-B89A-4B59D352D026}" presName="hierRoot1" presStyleCnt="0">
        <dgm:presLayoutVars>
          <dgm:hierBranch val="init"/>
        </dgm:presLayoutVars>
      </dgm:prSet>
      <dgm:spPr/>
    </dgm:pt>
    <dgm:pt modelId="{2FBEF35B-D62C-4C57-8620-02B8336990D9}" type="pres">
      <dgm:prSet presAssocID="{68E363E3-19BA-400C-B89A-4B59D352D026}" presName="rootComposite1" presStyleCnt="0"/>
      <dgm:spPr/>
    </dgm:pt>
    <dgm:pt modelId="{8BC53F57-206F-4F70-A4BE-05BF84CE366A}" type="pres">
      <dgm:prSet presAssocID="{68E363E3-19BA-400C-B89A-4B59D352D026}" presName="rootText1" presStyleLbl="node0" presStyleIdx="0" presStyleCnt="1" custScaleX="486347" custScaleY="144392" custLinFactNeighborX="5948" custLinFactNeighborY="-2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9AD29E-2E92-438F-9BBF-97674D753BD7}" type="pres">
      <dgm:prSet presAssocID="{68E363E3-19BA-400C-B89A-4B59D352D02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C4748DA-AB42-4F4E-97E1-1E6D0725F5FD}" type="pres">
      <dgm:prSet presAssocID="{68E363E3-19BA-400C-B89A-4B59D352D026}" presName="hierChild2" presStyleCnt="0"/>
      <dgm:spPr/>
    </dgm:pt>
    <dgm:pt modelId="{A9F1E70F-43BA-477B-8ABC-270F11186BE5}" type="pres">
      <dgm:prSet presAssocID="{048294B7-B591-4FE4-81C1-B46F28710827}" presName="Name37" presStyleLbl="parChTrans1D2" presStyleIdx="0" presStyleCnt="6"/>
      <dgm:spPr/>
      <dgm:t>
        <a:bodyPr/>
        <a:lstStyle/>
        <a:p>
          <a:endParaRPr lang="cs-CZ"/>
        </a:p>
      </dgm:t>
    </dgm:pt>
    <dgm:pt modelId="{01376B21-063C-492D-8902-BF28E4B25E75}" type="pres">
      <dgm:prSet presAssocID="{9AAEC8A9-AE19-4289-97B1-ECB925489485}" presName="hierRoot2" presStyleCnt="0">
        <dgm:presLayoutVars>
          <dgm:hierBranch val="init"/>
        </dgm:presLayoutVars>
      </dgm:prSet>
      <dgm:spPr/>
    </dgm:pt>
    <dgm:pt modelId="{FD882F72-30D5-45EB-980B-888133811B9C}" type="pres">
      <dgm:prSet presAssocID="{9AAEC8A9-AE19-4289-97B1-ECB925489485}" presName="rootComposite" presStyleCnt="0"/>
      <dgm:spPr/>
    </dgm:pt>
    <dgm:pt modelId="{B9EAA9BD-A7AF-4BEB-AE33-4F1805862B39}" type="pres">
      <dgm:prSet presAssocID="{9AAEC8A9-AE19-4289-97B1-ECB925489485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021B84-E296-4244-AF36-5E6D17631366}" type="pres">
      <dgm:prSet presAssocID="{9AAEC8A9-AE19-4289-97B1-ECB925489485}" presName="rootConnector" presStyleLbl="node2" presStyleIdx="0" presStyleCnt="6"/>
      <dgm:spPr/>
      <dgm:t>
        <a:bodyPr/>
        <a:lstStyle/>
        <a:p>
          <a:endParaRPr lang="cs-CZ"/>
        </a:p>
      </dgm:t>
    </dgm:pt>
    <dgm:pt modelId="{205642B0-6197-46CC-89D6-D1F9FD8779FA}" type="pres">
      <dgm:prSet presAssocID="{9AAEC8A9-AE19-4289-97B1-ECB925489485}" presName="hierChild4" presStyleCnt="0"/>
      <dgm:spPr/>
    </dgm:pt>
    <dgm:pt modelId="{E8A277AC-087A-4ACF-ABDE-0226EF929CD5}" type="pres">
      <dgm:prSet presAssocID="{3ACC6689-5034-4CA5-9608-33105D652FFF}" presName="Name37" presStyleLbl="parChTrans1D3" presStyleIdx="0" presStyleCnt="33"/>
      <dgm:spPr/>
      <dgm:t>
        <a:bodyPr/>
        <a:lstStyle/>
        <a:p>
          <a:endParaRPr lang="cs-CZ"/>
        </a:p>
      </dgm:t>
    </dgm:pt>
    <dgm:pt modelId="{B14762DC-11F1-46F8-8F91-BE38AF03F864}" type="pres">
      <dgm:prSet presAssocID="{849263A9-B2C8-4174-AAA8-F81577B7A764}" presName="hierRoot2" presStyleCnt="0">
        <dgm:presLayoutVars>
          <dgm:hierBranch val="init"/>
        </dgm:presLayoutVars>
      </dgm:prSet>
      <dgm:spPr/>
    </dgm:pt>
    <dgm:pt modelId="{0AD438C8-D32A-43D2-85C2-72CA861E4106}" type="pres">
      <dgm:prSet presAssocID="{849263A9-B2C8-4174-AAA8-F81577B7A764}" presName="rootComposite" presStyleCnt="0"/>
      <dgm:spPr/>
    </dgm:pt>
    <dgm:pt modelId="{26B2B36E-920E-4920-884F-E97599DD6ED3}" type="pres">
      <dgm:prSet presAssocID="{849263A9-B2C8-4174-AAA8-F81577B7A764}" presName="rootText" presStyleLbl="node3" presStyleIdx="0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6643B9-BA25-416C-A100-E373450C3DEE}" type="pres">
      <dgm:prSet presAssocID="{849263A9-B2C8-4174-AAA8-F81577B7A764}" presName="rootConnector" presStyleLbl="node3" presStyleIdx="0" presStyleCnt="33"/>
      <dgm:spPr/>
      <dgm:t>
        <a:bodyPr/>
        <a:lstStyle/>
        <a:p>
          <a:endParaRPr lang="cs-CZ"/>
        </a:p>
      </dgm:t>
    </dgm:pt>
    <dgm:pt modelId="{6A11D15B-2A7A-45D1-859E-B4FD08057BE7}" type="pres">
      <dgm:prSet presAssocID="{849263A9-B2C8-4174-AAA8-F81577B7A764}" presName="hierChild4" presStyleCnt="0"/>
      <dgm:spPr/>
    </dgm:pt>
    <dgm:pt modelId="{95005E49-590C-4685-9147-0A44E3501CAD}" type="pres">
      <dgm:prSet presAssocID="{849263A9-B2C8-4174-AAA8-F81577B7A764}" presName="hierChild5" presStyleCnt="0"/>
      <dgm:spPr/>
    </dgm:pt>
    <dgm:pt modelId="{A9943225-814A-4A7E-B6EA-5280E88BB606}" type="pres">
      <dgm:prSet presAssocID="{E9454F51-6D12-4823-81B8-37EE4ED807B6}" presName="Name37" presStyleLbl="parChTrans1D3" presStyleIdx="1" presStyleCnt="33"/>
      <dgm:spPr/>
      <dgm:t>
        <a:bodyPr/>
        <a:lstStyle/>
        <a:p>
          <a:endParaRPr lang="cs-CZ"/>
        </a:p>
      </dgm:t>
    </dgm:pt>
    <dgm:pt modelId="{C0DB75E3-2C57-4F19-B524-32C2E3A9F7CE}" type="pres">
      <dgm:prSet presAssocID="{4FD6BA89-C76A-4E27-A23E-78049481E9BD}" presName="hierRoot2" presStyleCnt="0">
        <dgm:presLayoutVars>
          <dgm:hierBranch val="init"/>
        </dgm:presLayoutVars>
      </dgm:prSet>
      <dgm:spPr/>
    </dgm:pt>
    <dgm:pt modelId="{F04307C8-20E9-4507-9F93-30DDC088BE69}" type="pres">
      <dgm:prSet presAssocID="{4FD6BA89-C76A-4E27-A23E-78049481E9BD}" presName="rootComposite" presStyleCnt="0"/>
      <dgm:spPr/>
    </dgm:pt>
    <dgm:pt modelId="{58368348-068C-4D04-BBB9-BF10D48993CC}" type="pres">
      <dgm:prSet presAssocID="{4FD6BA89-C76A-4E27-A23E-78049481E9BD}" presName="rootText" presStyleLbl="node3" presStyleIdx="1" presStyleCnt="33" custScaleX="102193" custScaleY="272067" custLinFactNeighborX="-3098" custLinFactNeighborY="30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FD3B73-2E63-4170-BABF-3A5DF2E0AF16}" type="pres">
      <dgm:prSet presAssocID="{4FD6BA89-C76A-4E27-A23E-78049481E9BD}" presName="rootConnector" presStyleLbl="node3" presStyleIdx="1" presStyleCnt="33"/>
      <dgm:spPr/>
      <dgm:t>
        <a:bodyPr/>
        <a:lstStyle/>
        <a:p>
          <a:endParaRPr lang="cs-CZ"/>
        </a:p>
      </dgm:t>
    </dgm:pt>
    <dgm:pt modelId="{5930F2A7-4E24-4130-943A-35C58F16CB3F}" type="pres">
      <dgm:prSet presAssocID="{4FD6BA89-C76A-4E27-A23E-78049481E9BD}" presName="hierChild4" presStyleCnt="0"/>
      <dgm:spPr/>
    </dgm:pt>
    <dgm:pt modelId="{3699476D-8F03-4438-9F86-B48DA7C0F353}" type="pres">
      <dgm:prSet presAssocID="{4FD6BA89-C76A-4E27-A23E-78049481E9BD}" presName="hierChild5" presStyleCnt="0"/>
      <dgm:spPr/>
    </dgm:pt>
    <dgm:pt modelId="{48FBF8B7-D48A-4C23-8225-98892FF27FE2}" type="pres">
      <dgm:prSet presAssocID="{9AAEC8A9-AE19-4289-97B1-ECB925489485}" presName="hierChild5" presStyleCnt="0"/>
      <dgm:spPr/>
    </dgm:pt>
    <dgm:pt modelId="{2E86CE1D-2CE9-49E2-86F9-ACD9AFC7E629}" type="pres">
      <dgm:prSet presAssocID="{BBDA4597-56B9-4238-BEFA-48300C4EA6A7}" presName="Name37" presStyleLbl="parChTrans1D2" presStyleIdx="1" presStyleCnt="6"/>
      <dgm:spPr/>
      <dgm:t>
        <a:bodyPr/>
        <a:lstStyle/>
        <a:p>
          <a:endParaRPr lang="cs-CZ"/>
        </a:p>
      </dgm:t>
    </dgm:pt>
    <dgm:pt modelId="{71049D8A-9C21-4B62-9EFF-26513B866F97}" type="pres">
      <dgm:prSet presAssocID="{EC2C69D7-99E7-4570-9459-23B428BDEDC9}" presName="hierRoot2" presStyleCnt="0">
        <dgm:presLayoutVars>
          <dgm:hierBranch val="init"/>
        </dgm:presLayoutVars>
      </dgm:prSet>
      <dgm:spPr/>
    </dgm:pt>
    <dgm:pt modelId="{5AF05268-B5D8-4EF0-B4EF-E502A078A54C}" type="pres">
      <dgm:prSet presAssocID="{EC2C69D7-99E7-4570-9459-23B428BDEDC9}" presName="rootComposite" presStyleCnt="0"/>
      <dgm:spPr/>
    </dgm:pt>
    <dgm:pt modelId="{ACFE605E-AB78-410A-8EC0-EA234EBC3135}" type="pres">
      <dgm:prSet presAssocID="{EC2C69D7-99E7-4570-9459-23B428BDEDC9}" presName="rootText" presStyleLbl="node2" presStyleIdx="1" presStyleCnt="6" custScaleX="155314" custScaleY="916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4A0ABD-AF11-4A49-B3D8-73547CA723F8}" type="pres">
      <dgm:prSet presAssocID="{EC2C69D7-99E7-4570-9459-23B428BDEDC9}" presName="rootConnector" presStyleLbl="node2" presStyleIdx="1" presStyleCnt="6"/>
      <dgm:spPr/>
      <dgm:t>
        <a:bodyPr/>
        <a:lstStyle/>
        <a:p>
          <a:endParaRPr lang="cs-CZ"/>
        </a:p>
      </dgm:t>
    </dgm:pt>
    <dgm:pt modelId="{51C6C6B5-BFE3-4F81-98B8-15752E93D526}" type="pres">
      <dgm:prSet presAssocID="{EC2C69D7-99E7-4570-9459-23B428BDEDC9}" presName="hierChild4" presStyleCnt="0"/>
      <dgm:spPr/>
    </dgm:pt>
    <dgm:pt modelId="{C9750C9E-E35A-4745-BE90-CB9794B69B28}" type="pres">
      <dgm:prSet presAssocID="{50C5ADFD-35AB-465B-977F-A806696325D4}" presName="Name37" presStyleLbl="parChTrans1D3" presStyleIdx="2" presStyleCnt="33"/>
      <dgm:spPr/>
      <dgm:t>
        <a:bodyPr/>
        <a:lstStyle/>
        <a:p>
          <a:endParaRPr lang="cs-CZ"/>
        </a:p>
      </dgm:t>
    </dgm:pt>
    <dgm:pt modelId="{040014CF-B37E-4BD0-AD5F-042F2F8749EC}" type="pres">
      <dgm:prSet presAssocID="{37849A56-2EF0-4230-9BD5-4C16FD30FC3A}" presName="hierRoot2" presStyleCnt="0">
        <dgm:presLayoutVars>
          <dgm:hierBranch val="init"/>
        </dgm:presLayoutVars>
      </dgm:prSet>
      <dgm:spPr/>
    </dgm:pt>
    <dgm:pt modelId="{E0DD197F-3C4A-4D9B-92B3-37CA285C741C}" type="pres">
      <dgm:prSet presAssocID="{37849A56-2EF0-4230-9BD5-4C16FD30FC3A}" presName="rootComposite" presStyleCnt="0"/>
      <dgm:spPr/>
    </dgm:pt>
    <dgm:pt modelId="{B37320A8-6C70-4D0D-ADB7-2EDF65A104C2}" type="pres">
      <dgm:prSet presAssocID="{37849A56-2EF0-4230-9BD5-4C16FD30FC3A}" presName="rootText" presStyleLbl="node3" presStyleIdx="2" presStyleCnt="33" custScaleX="103642" custScaleY="12966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962CA8-4E03-4C84-B8B5-C9D9798CDFF2}" type="pres">
      <dgm:prSet presAssocID="{37849A56-2EF0-4230-9BD5-4C16FD30FC3A}" presName="rootConnector" presStyleLbl="node3" presStyleIdx="2" presStyleCnt="33"/>
      <dgm:spPr/>
      <dgm:t>
        <a:bodyPr/>
        <a:lstStyle/>
        <a:p>
          <a:endParaRPr lang="cs-CZ"/>
        </a:p>
      </dgm:t>
    </dgm:pt>
    <dgm:pt modelId="{3B851FEE-9265-4742-879A-5D0BAE3C8A64}" type="pres">
      <dgm:prSet presAssocID="{37849A56-2EF0-4230-9BD5-4C16FD30FC3A}" presName="hierChild4" presStyleCnt="0"/>
      <dgm:spPr/>
    </dgm:pt>
    <dgm:pt modelId="{15CE9EB1-A263-4331-B742-91F64A4E30D0}" type="pres">
      <dgm:prSet presAssocID="{37849A56-2EF0-4230-9BD5-4C16FD30FC3A}" presName="hierChild5" presStyleCnt="0"/>
      <dgm:spPr/>
    </dgm:pt>
    <dgm:pt modelId="{8EFB48F8-2F0D-4D52-8839-16F854835618}" type="pres">
      <dgm:prSet presAssocID="{E1EEB81F-590D-41A9-B50D-61DD432524B7}" presName="Name37" presStyleLbl="parChTrans1D3" presStyleIdx="3" presStyleCnt="33"/>
      <dgm:spPr/>
      <dgm:t>
        <a:bodyPr/>
        <a:lstStyle/>
        <a:p>
          <a:endParaRPr lang="cs-CZ"/>
        </a:p>
      </dgm:t>
    </dgm:pt>
    <dgm:pt modelId="{6BDDF512-14E9-4625-A4C7-934AC80AFC4D}" type="pres">
      <dgm:prSet presAssocID="{46000672-45B4-4095-B7F5-C2DD1FA0303D}" presName="hierRoot2" presStyleCnt="0">
        <dgm:presLayoutVars>
          <dgm:hierBranch val="init"/>
        </dgm:presLayoutVars>
      </dgm:prSet>
      <dgm:spPr/>
    </dgm:pt>
    <dgm:pt modelId="{3C77A2FE-3912-4DC4-9658-C762B6F85AF5}" type="pres">
      <dgm:prSet presAssocID="{46000672-45B4-4095-B7F5-C2DD1FA0303D}" presName="rootComposite" presStyleCnt="0"/>
      <dgm:spPr/>
    </dgm:pt>
    <dgm:pt modelId="{AAFAD54A-E38C-4C5E-9EAD-1547138EE789}" type="pres">
      <dgm:prSet presAssocID="{46000672-45B4-4095-B7F5-C2DD1FA0303D}" presName="rootText" presStyleLbl="node3" presStyleIdx="3" presStyleCnt="33" custScaleX="116212" custScaleY="1466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ADDE6E2-04EB-4235-8CE8-D1E864E17C24}" type="pres">
      <dgm:prSet presAssocID="{46000672-45B4-4095-B7F5-C2DD1FA0303D}" presName="rootConnector" presStyleLbl="node3" presStyleIdx="3" presStyleCnt="33"/>
      <dgm:spPr/>
      <dgm:t>
        <a:bodyPr/>
        <a:lstStyle/>
        <a:p>
          <a:endParaRPr lang="cs-CZ"/>
        </a:p>
      </dgm:t>
    </dgm:pt>
    <dgm:pt modelId="{3AA5E51F-A5A4-43BC-BC05-44E7A0B95BC4}" type="pres">
      <dgm:prSet presAssocID="{46000672-45B4-4095-B7F5-C2DD1FA0303D}" presName="hierChild4" presStyleCnt="0"/>
      <dgm:spPr/>
    </dgm:pt>
    <dgm:pt modelId="{68E59B64-4C6E-42E3-B6CB-6619BD5A7738}" type="pres">
      <dgm:prSet presAssocID="{46000672-45B4-4095-B7F5-C2DD1FA0303D}" presName="hierChild5" presStyleCnt="0"/>
      <dgm:spPr/>
    </dgm:pt>
    <dgm:pt modelId="{308EEE0A-DF22-4168-9BAD-D42C46CFFBEA}" type="pres">
      <dgm:prSet presAssocID="{7F2A8694-9759-44ED-A530-F8BBEBC5B1A2}" presName="Name37" presStyleLbl="parChTrans1D3" presStyleIdx="4" presStyleCnt="33"/>
      <dgm:spPr/>
      <dgm:t>
        <a:bodyPr/>
        <a:lstStyle/>
        <a:p>
          <a:endParaRPr lang="cs-CZ"/>
        </a:p>
      </dgm:t>
    </dgm:pt>
    <dgm:pt modelId="{3C663237-96F3-400D-9800-87867FFC862B}" type="pres">
      <dgm:prSet presAssocID="{D20E2A1A-3C9D-47F2-A172-8ADA471CF04D}" presName="hierRoot2" presStyleCnt="0">
        <dgm:presLayoutVars>
          <dgm:hierBranch val="init"/>
        </dgm:presLayoutVars>
      </dgm:prSet>
      <dgm:spPr/>
    </dgm:pt>
    <dgm:pt modelId="{DACB9C15-E4E5-43FC-A4F3-7D4A3D5000D1}" type="pres">
      <dgm:prSet presAssocID="{D20E2A1A-3C9D-47F2-A172-8ADA471CF04D}" presName="rootComposite" presStyleCnt="0"/>
      <dgm:spPr/>
    </dgm:pt>
    <dgm:pt modelId="{7B03EE5F-F3C0-419D-8FA3-8CCAFC24A556}" type="pres">
      <dgm:prSet presAssocID="{D20E2A1A-3C9D-47F2-A172-8ADA471CF04D}" presName="rootText" presStyleLbl="node3" presStyleIdx="4" presStyleCnt="33" custScaleX="124591" custScaleY="1212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41098C-7CFB-4864-8D31-D65F9DC0DCB0}" type="pres">
      <dgm:prSet presAssocID="{D20E2A1A-3C9D-47F2-A172-8ADA471CF04D}" presName="rootConnector" presStyleLbl="node3" presStyleIdx="4" presStyleCnt="33"/>
      <dgm:spPr/>
      <dgm:t>
        <a:bodyPr/>
        <a:lstStyle/>
        <a:p>
          <a:endParaRPr lang="cs-CZ"/>
        </a:p>
      </dgm:t>
    </dgm:pt>
    <dgm:pt modelId="{FDDBAF44-3131-4475-9C7A-8C46B597410D}" type="pres">
      <dgm:prSet presAssocID="{D20E2A1A-3C9D-47F2-A172-8ADA471CF04D}" presName="hierChild4" presStyleCnt="0"/>
      <dgm:spPr/>
    </dgm:pt>
    <dgm:pt modelId="{BD16609D-F115-42FC-AC65-F7DE93A39394}" type="pres">
      <dgm:prSet presAssocID="{D20E2A1A-3C9D-47F2-A172-8ADA471CF04D}" presName="hierChild5" presStyleCnt="0"/>
      <dgm:spPr/>
    </dgm:pt>
    <dgm:pt modelId="{087E6A9A-D368-4CE5-90B1-EEF6A23EBE95}" type="pres">
      <dgm:prSet presAssocID="{B3279709-671A-48DF-8CBF-FA8793E117F4}" presName="Name37" presStyleLbl="parChTrans1D3" presStyleIdx="5" presStyleCnt="33"/>
      <dgm:spPr/>
      <dgm:t>
        <a:bodyPr/>
        <a:lstStyle/>
        <a:p>
          <a:endParaRPr lang="cs-CZ"/>
        </a:p>
      </dgm:t>
    </dgm:pt>
    <dgm:pt modelId="{EA27E629-AD5C-4BD4-97F3-0782FD89C41F}" type="pres">
      <dgm:prSet presAssocID="{2343C355-990B-45CE-80BC-60A984BA5234}" presName="hierRoot2" presStyleCnt="0">
        <dgm:presLayoutVars>
          <dgm:hierBranch val="init"/>
        </dgm:presLayoutVars>
      </dgm:prSet>
      <dgm:spPr/>
    </dgm:pt>
    <dgm:pt modelId="{D76DF40E-40CD-4972-892B-55A576001971}" type="pres">
      <dgm:prSet presAssocID="{2343C355-990B-45CE-80BC-60A984BA5234}" presName="rootComposite" presStyleCnt="0"/>
      <dgm:spPr/>
    </dgm:pt>
    <dgm:pt modelId="{689F5193-74B9-40A9-9AF3-6F0B3CCC284F}" type="pres">
      <dgm:prSet presAssocID="{2343C355-990B-45CE-80BC-60A984BA5234}" presName="rootText" presStyleLbl="node3" presStyleIdx="5" presStyleCnt="33" custScaleX="112022" custScaleY="963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B1B922-C36C-4911-A057-577BA873E41C}" type="pres">
      <dgm:prSet presAssocID="{2343C355-990B-45CE-80BC-60A984BA5234}" presName="rootConnector" presStyleLbl="node3" presStyleIdx="5" presStyleCnt="33"/>
      <dgm:spPr/>
      <dgm:t>
        <a:bodyPr/>
        <a:lstStyle/>
        <a:p>
          <a:endParaRPr lang="cs-CZ"/>
        </a:p>
      </dgm:t>
    </dgm:pt>
    <dgm:pt modelId="{65F3B861-3A84-4C02-A519-67475C349E44}" type="pres">
      <dgm:prSet presAssocID="{2343C355-990B-45CE-80BC-60A984BA5234}" presName="hierChild4" presStyleCnt="0"/>
      <dgm:spPr/>
    </dgm:pt>
    <dgm:pt modelId="{F1A0ADE5-E8DC-46DC-9FFE-E2947466DF91}" type="pres">
      <dgm:prSet presAssocID="{2343C355-990B-45CE-80BC-60A984BA5234}" presName="hierChild5" presStyleCnt="0"/>
      <dgm:spPr/>
    </dgm:pt>
    <dgm:pt modelId="{8ACF71E9-B4AB-402B-81A2-09FCD46639CF}" type="pres">
      <dgm:prSet presAssocID="{D04A7170-C40E-42FF-8B49-C9DB06A4D669}" presName="Name37" presStyleLbl="parChTrans1D3" presStyleIdx="6" presStyleCnt="33"/>
      <dgm:spPr/>
      <dgm:t>
        <a:bodyPr/>
        <a:lstStyle/>
        <a:p>
          <a:endParaRPr lang="cs-CZ"/>
        </a:p>
      </dgm:t>
    </dgm:pt>
    <dgm:pt modelId="{E06F2CB1-D2F3-48A0-AA7E-A0AE4FD4BFCF}" type="pres">
      <dgm:prSet presAssocID="{680DFE80-3A75-416B-B3B8-3EC121C33462}" presName="hierRoot2" presStyleCnt="0">
        <dgm:presLayoutVars>
          <dgm:hierBranch val="init"/>
        </dgm:presLayoutVars>
      </dgm:prSet>
      <dgm:spPr/>
    </dgm:pt>
    <dgm:pt modelId="{8F85EB59-28B3-4C8E-9F0A-04BD313317BA}" type="pres">
      <dgm:prSet presAssocID="{680DFE80-3A75-416B-B3B8-3EC121C33462}" presName="rootComposite" presStyleCnt="0"/>
      <dgm:spPr/>
    </dgm:pt>
    <dgm:pt modelId="{F36736F5-6696-4138-B2A0-845B075BE036}" type="pres">
      <dgm:prSet presAssocID="{680DFE80-3A75-416B-B3B8-3EC121C33462}" presName="rootText" presStyleLbl="node3" presStyleIdx="6" presStyleCnt="33" custScaleX="106008" custScaleY="1276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DF035A-C827-4EEA-A806-9EFC09EFA453}" type="pres">
      <dgm:prSet presAssocID="{680DFE80-3A75-416B-B3B8-3EC121C33462}" presName="rootConnector" presStyleLbl="node3" presStyleIdx="6" presStyleCnt="33"/>
      <dgm:spPr/>
      <dgm:t>
        <a:bodyPr/>
        <a:lstStyle/>
        <a:p>
          <a:endParaRPr lang="cs-CZ"/>
        </a:p>
      </dgm:t>
    </dgm:pt>
    <dgm:pt modelId="{0D21B014-7D80-4D9A-BF92-053074DCA5EC}" type="pres">
      <dgm:prSet presAssocID="{680DFE80-3A75-416B-B3B8-3EC121C33462}" presName="hierChild4" presStyleCnt="0"/>
      <dgm:spPr/>
    </dgm:pt>
    <dgm:pt modelId="{CECE280F-2375-4866-9709-36DED19D9F90}" type="pres">
      <dgm:prSet presAssocID="{680DFE80-3A75-416B-B3B8-3EC121C33462}" presName="hierChild5" presStyleCnt="0"/>
      <dgm:spPr/>
    </dgm:pt>
    <dgm:pt modelId="{0B32DC7C-2696-4E8F-9642-66B06D96E70C}" type="pres">
      <dgm:prSet presAssocID="{EBD31D45-F1BA-470E-9A85-4C80E9F2FBE1}" presName="Name37" presStyleLbl="parChTrans1D3" presStyleIdx="7" presStyleCnt="33"/>
      <dgm:spPr/>
      <dgm:t>
        <a:bodyPr/>
        <a:lstStyle/>
        <a:p>
          <a:endParaRPr lang="cs-CZ"/>
        </a:p>
      </dgm:t>
    </dgm:pt>
    <dgm:pt modelId="{36197E09-084C-4FD2-97F5-B33AC2C512CB}" type="pres">
      <dgm:prSet presAssocID="{141E6163-DBAA-4280-BD8C-DE9FEDA45DAF}" presName="hierRoot2" presStyleCnt="0">
        <dgm:presLayoutVars>
          <dgm:hierBranch val="init"/>
        </dgm:presLayoutVars>
      </dgm:prSet>
      <dgm:spPr/>
    </dgm:pt>
    <dgm:pt modelId="{D0F483D2-356A-43CC-8E85-CC05C455D27D}" type="pres">
      <dgm:prSet presAssocID="{141E6163-DBAA-4280-BD8C-DE9FEDA45DAF}" presName="rootComposite" presStyleCnt="0"/>
      <dgm:spPr/>
    </dgm:pt>
    <dgm:pt modelId="{97A188E6-657F-49CC-BDFC-7EC6DDA3AD20}" type="pres">
      <dgm:prSet presAssocID="{141E6163-DBAA-4280-BD8C-DE9FEDA45DAF}" presName="rootText" presStyleLbl="node3" presStyleIdx="7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78936B-AE15-4E0C-B388-3CED500AD6F6}" type="pres">
      <dgm:prSet presAssocID="{141E6163-DBAA-4280-BD8C-DE9FEDA45DAF}" presName="rootConnector" presStyleLbl="node3" presStyleIdx="7" presStyleCnt="33"/>
      <dgm:spPr/>
      <dgm:t>
        <a:bodyPr/>
        <a:lstStyle/>
        <a:p>
          <a:endParaRPr lang="cs-CZ"/>
        </a:p>
      </dgm:t>
    </dgm:pt>
    <dgm:pt modelId="{64FA17C4-91F1-419E-8121-19C75C49CD95}" type="pres">
      <dgm:prSet presAssocID="{141E6163-DBAA-4280-BD8C-DE9FEDA45DAF}" presName="hierChild4" presStyleCnt="0"/>
      <dgm:spPr/>
    </dgm:pt>
    <dgm:pt modelId="{83F35350-5E1F-4DA4-A286-8A4CD8A78FA3}" type="pres">
      <dgm:prSet presAssocID="{141E6163-DBAA-4280-BD8C-DE9FEDA45DAF}" presName="hierChild5" presStyleCnt="0"/>
      <dgm:spPr/>
    </dgm:pt>
    <dgm:pt modelId="{EFCF7F32-3422-43A7-A288-C11532B0FCC6}" type="pres">
      <dgm:prSet presAssocID="{EC2C69D7-99E7-4570-9459-23B428BDEDC9}" presName="hierChild5" presStyleCnt="0"/>
      <dgm:spPr/>
    </dgm:pt>
    <dgm:pt modelId="{310062A3-7CB0-4ED0-BA9C-429956745127}" type="pres">
      <dgm:prSet presAssocID="{D45229E0-92A1-473A-A6F0-5FBAB30A0F2A}" presName="Name37" presStyleLbl="parChTrans1D2" presStyleIdx="2" presStyleCnt="6"/>
      <dgm:spPr/>
      <dgm:t>
        <a:bodyPr/>
        <a:lstStyle/>
        <a:p>
          <a:endParaRPr lang="cs-CZ"/>
        </a:p>
      </dgm:t>
    </dgm:pt>
    <dgm:pt modelId="{657D330A-89C6-4D0E-BC41-BC01243B7000}" type="pres">
      <dgm:prSet presAssocID="{44CA0C7D-3213-45DC-B0AC-67DC35B470D8}" presName="hierRoot2" presStyleCnt="0">
        <dgm:presLayoutVars>
          <dgm:hierBranch val="init"/>
        </dgm:presLayoutVars>
      </dgm:prSet>
      <dgm:spPr/>
    </dgm:pt>
    <dgm:pt modelId="{230F28B7-68CD-44DF-A112-BA4BD34EC85E}" type="pres">
      <dgm:prSet presAssocID="{44CA0C7D-3213-45DC-B0AC-67DC35B470D8}" presName="rootComposite" presStyleCnt="0"/>
      <dgm:spPr/>
    </dgm:pt>
    <dgm:pt modelId="{7B0E73E9-A3EC-49B4-9527-F0C93C2CFF89}" type="pres">
      <dgm:prSet presAssocID="{44CA0C7D-3213-45DC-B0AC-67DC35B470D8}" presName="rootText" presStyleLbl="node2" presStyleIdx="2" presStyleCnt="6" custScaleX="13009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3CEBB6-A89C-4FCD-8602-AB7D5BF3E059}" type="pres">
      <dgm:prSet presAssocID="{44CA0C7D-3213-45DC-B0AC-67DC35B470D8}" presName="rootConnector" presStyleLbl="node2" presStyleIdx="2" presStyleCnt="6"/>
      <dgm:spPr/>
      <dgm:t>
        <a:bodyPr/>
        <a:lstStyle/>
        <a:p>
          <a:endParaRPr lang="cs-CZ"/>
        </a:p>
      </dgm:t>
    </dgm:pt>
    <dgm:pt modelId="{17C631DC-4493-49C2-91AE-36CFB0DAF401}" type="pres">
      <dgm:prSet presAssocID="{44CA0C7D-3213-45DC-B0AC-67DC35B470D8}" presName="hierChild4" presStyleCnt="0"/>
      <dgm:spPr/>
    </dgm:pt>
    <dgm:pt modelId="{86BFE2B5-D17C-4DE6-B6C5-CB2224BED5DF}" type="pres">
      <dgm:prSet presAssocID="{5367C0F8-E77F-498A-AF9C-C9655B9D77C7}" presName="Name37" presStyleLbl="parChTrans1D3" presStyleIdx="8" presStyleCnt="33"/>
      <dgm:spPr/>
      <dgm:t>
        <a:bodyPr/>
        <a:lstStyle/>
        <a:p>
          <a:endParaRPr lang="cs-CZ"/>
        </a:p>
      </dgm:t>
    </dgm:pt>
    <dgm:pt modelId="{C0E58A78-EA1D-4101-87D9-9E9B409560AD}" type="pres">
      <dgm:prSet presAssocID="{61BC1FE9-1CCC-4B0F-8831-F22D022FFC13}" presName="hierRoot2" presStyleCnt="0">
        <dgm:presLayoutVars>
          <dgm:hierBranch val="init"/>
        </dgm:presLayoutVars>
      </dgm:prSet>
      <dgm:spPr/>
    </dgm:pt>
    <dgm:pt modelId="{E8C42CB3-AE57-473C-AD83-C0BBDD64EAC9}" type="pres">
      <dgm:prSet presAssocID="{61BC1FE9-1CCC-4B0F-8831-F22D022FFC13}" presName="rootComposite" presStyleCnt="0"/>
      <dgm:spPr/>
    </dgm:pt>
    <dgm:pt modelId="{B026FD3E-E9CF-4205-A9F9-C64D61F19708}" type="pres">
      <dgm:prSet presAssocID="{61BC1FE9-1CCC-4B0F-8831-F22D022FFC13}" presName="rootText" presStyleLbl="node3" presStyleIdx="8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F1FEFF-BA51-49AE-B2ED-700069D8895A}" type="pres">
      <dgm:prSet presAssocID="{61BC1FE9-1CCC-4B0F-8831-F22D022FFC13}" presName="rootConnector" presStyleLbl="node3" presStyleIdx="8" presStyleCnt="33"/>
      <dgm:spPr/>
      <dgm:t>
        <a:bodyPr/>
        <a:lstStyle/>
        <a:p>
          <a:endParaRPr lang="cs-CZ"/>
        </a:p>
      </dgm:t>
    </dgm:pt>
    <dgm:pt modelId="{A6363CCA-C9EB-4CBD-845D-70C2A34DEB0D}" type="pres">
      <dgm:prSet presAssocID="{61BC1FE9-1CCC-4B0F-8831-F22D022FFC13}" presName="hierChild4" presStyleCnt="0"/>
      <dgm:spPr/>
    </dgm:pt>
    <dgm:pt modelId="{AB44117E-72A5-44CD-916A-906A11A42072}" type="pres">
      <dgm:prSet presAssocID="{61BC1FE9-1CCC-4B0F-8831-F22D022FFC13}" presName="hierChild5" presStyleCnt="0"/>
      <dgm:spPr/>
    </dgm:pt>
    <dgm:pt modelId="{C76594A4-ABE4-4E0D-BA79-33E6EE474065}" type="pres">
      <dgm:prSet presAssocID="{955A31BC-0CBF-4443-B6EF-AD29E3688C70}" presName="Name37" presStyleLbl="parChTrans1D3" presStyleIdx="9" presStyleCnt="33"/>
      <dgm:spPr/>
      <dgm:t>
        <a:bodyPr/>
        <a:lstStyle/>
        <a:p>
          <a:endParaRPr lang="cs-CZ"/>
        </a:p>
      </dgm:t>
    </dgm:pt>
    <dgm:pt modelId="{68FB9BE1-3388-4717-B881-8A746C7C319E}" type="pres">
      <dgm:prSet presAssocID="{2B7BE79C-A167-4D35-98D4-EA82D9CE7401}" presName="hierRoot2" presStyleCnt="0">
        <dgm:presLayoutVars>
          <dgm:hierBranch val="init"/>
        </dgm:presLayoutVars>
      </dgm:prSet>
      <dgm:spPr/>
    </dgm:pt>
    <dgm:pt modelId="{50DAD21C-BB91-4D31-8EC7-91798E85550A}" type="pres">
      <dgm:prSet presAssocID="{2B7BE79C-A167-4D35-98D4-EA82D9CE7401}" presName="rootComposite" presStyleCnt="0"/>
      <dgm:spPr/>
    </dgm:pt>
    <dgm:pt modelId="{42312BB0-6B36-407E-B3B1-B5718199FDA1}" type="pres">
      <dgm:prSet presAssocID="{2B7BE79C-A167-4D35-98D4-EA82D9CE7401}" presName="rootText" presStyleLbl="node3" presStyleIdx="9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CFDB19-1785-4B6A-949E-C7A1F360E582}" type="pres">
      <dgm:prSet presAssocID="{2B7BE79C-A167-4D35-98D4-EA82D9CE7401}" presName="rootConnector" presStyleLbl="node3" presStyleIdx="9" presStyleCnt="33"/>
      <dgm:spPr/>
      <dgm:t>
        <a:bodyPr/>
        <a:lstStyle/>
        <a:p>
          <a:endParaRPr lang="cs-CZ"/>
        </a:p>
      </dgm:t>
    </dgm:pt>
    <dgm:pt modelId="{5906E157-50D9-4E48-A3AD-8D82F4129949}" type="pres">
      <dgm:prSet presAssocID="{2B7BE79C-A167-4D35-98D4-EA82D9CE7401}" presName="hierChild4" presStyleCnt="0"/>
      <dgm:spPr/>
    </dgm:pt>
    <dgm:pt modelId="{4B8874AF-AE09-44C5-8948-E2E9E493EDE0}" type="pres">
      <dgm:prSet presAssocID="{2B7BE79C-A167-4D35-98D4-EA82D9CE7401}" presName="hierChild5" presStyleCnt="0"/>
      <dgm:spPr/>
    </dgm:pt>
    <dgm:pt modelId="{1E98F188-40D8-468B-ABD3-5C2B8EDA4BC9}" type="pres">
      <dgm:prSet presAssocID="{CC5B3C5D-9E8D-4FA4-878B-8B2B5E54E0B4}" presName="Name37" presStyleLbl="parChTrans1D3" presStyleIdx="10" presStyleCnt="33"/>
      <dgm:spPr/>
      <dgm:t>
        <a:bodyPr/>
        <a:lstStyle/>
        <a:p>
          <a:endParaRPr lang="cs-CZ"/>
        </a:p>
      </dgm:t>
    </dgm:pt>
    <dgm:pt modelId="{D082334C-3ECB-4CA4-BEB7-4C5BDAFECD9E}" type="pres">
      <dgm:prSet presAssocID="{AC0B382B-982A-45E6-87E9-C44AB10F513F}" presName="hierRoot2" presStyleCnt="0">
        <dgm:presLayoutVars>
          <dgm:hierBranch val="init"/>
        </dgm:presLayoutVars>
      </dgm:prSet>
      <dgm:spPr/>
    </dgm:pt>
    <dgm:pt modelId="{4359F0F2-507A-46B4-8068-3ED4327C991B}" type="pres">
      <dgm:prSet presAssocID="{AC0B382B-982A-45E6-87E9-C44AB10F513F}" presName="rootComposite" presStyleCnt="0"/>
      <dgm:spPr/>
    </dgm:pt>
    <dgm:pt modelId="{38D937DC-94D8-4E2A-9736-4B4013F5E8CB}" type="pres">
      <dgm:prSet presAssocID="{AC0B382B-982A-45E6-87E9-C44AB10F513F}" presName="rootText" presStyleLbl="node3" presStyleIdx="10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FF43F1-A6B5-4F8A-9937-2C86D8694E32}" type="pres">
      <dgm:prSet presAssocID="{AC0B382B-982A-45E6-87E9-C44AB10F513F}" presName="rootConnector" presStyleLbl="node3" presStyleIdx="10" presStyleCnt="33"/>
      <dgm:spPr/>
      <dgm:t>
        <a:bodyPr/>
        <a:lstStyle/>
        <a:p>
          <a:endParaRPr lang="cs-CZ"/>
        </a:p>
      </dgm:t>
    </dgm:pt>
    <dgm:pt modelId="{FC8305FF-5187-4177-A7D3-AF73E18664E4}" type="pres">
      <dgm:prSet presAssocID="{AC0B382B-982A-45E6-87E9-C44AB10F513F}" presName="hierChild4" presStyleCnt="0"/>
      <dgm:spPr/>
    </dgm:pt>
    <dgm:pt modelId="{6FD55A7C-D7A2-4617-9DC2-31782536689F}" type="pres">
      <dgm:prSet presAssocID="{AC0B382B-982A-45E6-87E9-C44AB10F513F}" presName="hierChild5" presStyleCnt="0"/>
      <dgm:spPr/>
    </dgm:pt>
    <dgm:pt modelId="{69320554-01E2-410C-BBC5-D7E4B35B4F72}" type="pres">
      <dgm:prSet presAssocID="{2B90B3F2-A8E4-45CA-A6F3-D76B18941675}" presName="Name37" presStyleLbl="parChTrans1D3" presStyleIdx="11" presStyleCnt="33"/>
      <dgm:spPr/>
      <dgm:t>
        <a:bodyPr/>
        <a:lstStyle/>
        <a:p>
          <a:endParaRPr lang="cs-CZ"/>
        </a:p>
      </dgm:t>
    </dgm:pt>
    <dgm:pt modelId="{348FF1D8-637F-485C-9014-C9E77A29EA1A}" type="pres">
      <dgm:prSet presAssocID="{7DA0FF43-49F3-4AE5-A958-591D35CFC9EF}" presName="hierRoot2" presStyleCnt="0">
        <dgm:presLayoutVars>
          <dgm:hierBranch val="init"/>
        </dgm:presLayoutVars>
      </dgm:prSet>
      <dgm:spPr/>
    </dgm:pt>
    <dgm:pt modelId="{E19A841C-1E74-4FE6-B59B-99429DEA7D01}" type="pres">
      <dgm:prSet presAssocID="{7DA0FF43-49F3-4AE5-A958-591D35CFC9EF}" presName="rootComposite" presStyleCnt="0"/>
      <dgm:spPr/>
    </dgm:pt>
    <dgm:pt modelId="{C9019086-CE4A-4765-A879-6FDF1E97D06C}" type="pres">
      <dgm:prSet presAssocID="{7DA0FF43-49F3-4AE5-A958-591D35CFC9EF}" presName="rootText" presStyleLbl="node3" presStyleIdx="11" presStyleCnt="33" custScaleX="116496" custScaleY="1234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AD780F6-03CF-49C5-871A-A709737D281D}" type="pres">
      <dgm:prSet presAssocID="{7DA0FF43-49F3-4AE5-A958-591D35CFC9EF}" presName="rootConnector" presStyleLbl="node3" presStyleIdx="11" presStyleCnt="33"/>
      <dgm:spPr/>
      <dgm:t>
        <a:bodyPr/>
        <a:lstStyle/>
        <a:p>
          <a:endParaRPr lang="cs-CZ"/>
        </a:p>
      </dgm:t>
    </dgm:pt>
    <dgm:pt modelId="{27A38C9D-B096-4008-BDA0-4A1203DA1625}" type="pres">
      <dgm:prSet presAssocID="{7DA0FF43-49F3-4AE5-A958-591D35CFC9EF}" presName="hierChild4" presStyleCnt="0"/>
      <dgm:spPr/>
    </dgm:pt>
    <dgm:pt modelId="{AB0D2BA6-5A38-43B0-9E83-1FDD437ECF6D}" type="pres">
      <dgm:prSet presAssocID="{7DA0FF43-49F3-4AE5-A958-591D35CFC9EF}" presName="hierChild5" presStyleCnt="0"/>
      <dgm:spPr/>
    </dgm:pt>
    <dgm:pt modelId="{745405E7-49A9-41FF-B152-D168B32C990A}" type="pres">
      <dgm:prSet presAssocID="{17502949-E507-441D-97BA-FE345B965024}" presName="Name37" presStyleLbl="parChTrans1D3" presStyleIdx="12" presStyleCnt="33"/>
      <dgm:spPr/>
      <dgm:t>
        <a:bodyPr/>
        <a:lstStyle/>
        <a:p>
          <a:endParaRPr lang="cs-CZ"/>
        </a:p>
      </dgm:t>
    </dgm:pt>
    <dgm:pt modelId="{95B29D21-9550-447E-9361-39E1D9949A07}" type="pres">
      <dgm:prSet presAssocID="{BD64B506-7C42-4CB9-9912-4C59B73393D7}" presName="hierRoot2" presStyleCnt="0">
        <dgm:presLayoutVars>
          <dgm:hierBranch val="init"/>
        </dgm:presLayoutVars>
      </dgm:prSet>
      <dgm:spPr/>
    </dgm:pt>
    <dgm:pt modelId="{B11F3EAA-1695-47E6-816E-3FE1D844021B}" type="pres">
      <dgm:prSet presAssocID="{BD64B506-7C42-4CB9-9912-4C59B73393D7}" presName="rootComposite" presStyleCnt="0"/>
      <dgm:spPr/>
    </dgm:pt>
    <dgm:pt modelId="{58FFCE68-33A9-408A-AFED-47CFE185BB06}" type="pres">
      <dgm:prSet presAssocID="{BD64B506-7C42-4CB9-9912-4C59B73393D7}" presName="rootText" presStyleLbl="node3" presStyleIdx="12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32E1F1-65ED-46E4-96DA-37C6446CC613}" type="pres">
      <dgm:prSet presAssocID="{BD64B506-7C42-4CB9-9912-4C59B73393D7}" presName="rootConnector" presStyleLbl="node3" presStyleIdx="12" presStyleCnt="33"/>
      <dgm:spPr/>
      <dgm:t>
        <a:bodyPr/>
        <a:lstStyle/>
        <a:p>
          <a:endParaRPr lang="cs-CZ"/>
        </a:p>
      </dgm:t>
    </dgm:pt>
    <dgm:pt modelId="{E8FB7B38-4D8F-4C32-B312-0A640B90339D}" type="pres">
      <dgm:prSet presAssocID="{BD64B506-7C42-4CB9-9912-4C59B73393D7}" presName="hierChild4" presStyleCnt="0"/>
      <dgm:spPr/>
    </dgm:pt>
    <dgm:pt modelId="{6E20553D-8B69-4C20-B753-505CB91BAAF1}" type="pres">
      <dgm:prSet presAssocID="{BD64B506-7C42-4CB9-9912-4C59B73393D7}" presName="hierChild5" presStyleCnt="0"/>
      <dgm:spPr/>
    </dgm:pt>
    <dgm:pt modelId="{C4AB0549-A42E-451D-B940-D5023281778E}" type="pres">
      <dgm:prSet presAssocID="{58FBDC86-11FB-409A-9D67-C0FBE8F79B00}" presName="Name37" presStyleLbl="parChTrans1D3" presStyleIdx="13" presStyleCnt="33"/>
      <dgm:spPr/>
      <dgm:t>
        <a:bodyPr/>
        <a:lstStyle/>
        <a:p>
          <a:endParaRPr lang="cs-CZ"/>
        </a:p>
      </dgm:t>
    </dgm:pt>
    <dgm:pt modelId="{00C00DE9-C8FA-4AE1-8BBD-0383610925D3}" type="pres">
      <dgm:prSet presAssocID="{B7425D4C-1AF3-4642-9B0B-F58BA1C183DF}" presName="hierRoot2" presStyleCnt="0">
        <dgm:presLayoutVars>
          <dgm:hierBranch val="init"/>
        </dgm:presLayoutVars>
      </dgm:prSet>
      <dgm:spPr/>
    </dgm:pt>
    <dgm:pt modelId="{48F73D4E-AE64-43FC-A26E-83C4D5890AF4}" type="pres">
      <dgm:prSet presAssocID="{B7425D4C-1AF3-4642-9B0B-F58BA1C183DF}" presName="rootComposite" presStyleCnt="0"/>
      <dgm:spPr/>
    </dgm:pt>
    <dgm:pt modelId="{17A24D08-6449-4D91-ADD5-C89500017224}" type="pres">
      <dgm:prSet presAssocID="{B7425D4C-1AF3-4642-9B0B-F58BA1C183DF}" presName="rootText" presStyleLbl="node3" presStyleIdx="13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657B78-43F7-4CC4-9AAE-24CE45A1F719}" type="pres">
      <dgm:prSet presAssocID="{B7425D4C-1AF3-4642-9B0B-F58BA1C183DF}" presName="rootConnector" presStyleLbl="node3" presStyleIdx="13" presStyleCnt="33"/>
      <dgm:spPr/>
      <dgm:t>
        <a:bodyPr/>
        <a:lstStyle/>
        <a:p>
          <a:endParaRPr lang="cs-CZ"/>
        </a:p>
      </dgm:t>
    </dgm:pt>
    <dgm:pt modelId="{59163A07-CDC6-4867-99C5-6CE4CD084E59}" type="pres">
      <dgm:prSet presAssocID="{B7425D4C-1AF3-4642-9B0B-F58BA1C183DF}" presName="hierChild4" presStyleCnt="0"/>
      <dgm:spPr/>
    </dgm:pt>
    <dgm:pt modelId="{DCA27FF4-C2B5-4BE8-A19B-548CA7B6398B}" type="pres">
      <dgm:prSet presAssocID="{B7425D4C-1AF3-4642-9B0B-F58BA1C183DF}" presName="hierChild5" presStyleCnt="0"/>
      <dgm:spPr/>
    </dgm:pt>
    <dgm:pt modelId="{F1001EF3-80BF-4091-AF86-BEE8D1153BEB}" type="pres">
      <dgm:prSet presAssocID="{D2A59A25-8875-4944-A7AC-ADA8BBC8B101}" presName="Name37" presStyleLbl="parChTrans1D3" presStyleIdx="14" presStyleCnt="33"/>
      <dgm:spPr/>
      <dgm:t>
        <a:bodyPr/>
        <a:lstStyle/>
        <a:p>
          <a:endParaRPr lang="cs-CZ"/>
        </a:p>
      </dgm:t>
    </dgm:pt>
    <dgm:pt modelId="{368190F4-C202-4C21-A415-75DF5886A8A9}" type="pres">
      <dgm:prSet presAssocID="{6A6B3FEA-548F-40A7-A4FC-76A776B38C7C}" presName="hierRoot2" presStyleCnt="0">
        <dgm:presLayoutVars>
          <dgm:hierBranch val="init"/>
        </dgm:presLayoutVars>
      </dgm:prSet>
      <dgm:spPr/>
    </dgm:pt>
    <dgm:pt modelId="{AC116C92-C089-48B4-9C07-51565E25D1F0}" type="pres">
      <dgm:prSet presAssocID="{6A6B3FEA-548F-40A7-A4FC-76A776B38C7C}" presName="rootComposite" presStyleCnt="0"/>
      <dgm:spPr/>
    </dgm:pt>
    <dgm:pt modelId="{010BAEF4-68D7-4871-A90C-356378B185E3}" type="pres">
      <dgm:prSet presAssocID="{6A6B3FEA-548F-40A7-A4FC-76A776B38C7C}" presName="rootText" presStyleLbl="node3" presStyleIdx="14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7A6DBB-9898-40BC-91C4-08C483A8A1E1}" type="pres">
      <dgm:prSet presAssocID="{6A6B3FEA-548F-40A7-A4FC-76A776B38C7C}" presName="rootConnector" presStyleLbl="node3" presStyleIdx="14" presStyleCnt="33"/>
      <dgm:spPr/>
      <dgm:t>
        <a:bodyPr/>
        <a:lstStyle/>
        <a:p>
          <a:endParaRPr lang="cs-CZ"/>
        </a:p>
      </dgm:t>
    </dgm:pt>
    <dgm:pt modelId="{6F57B23D-820A-4DF6-A9C4-0782BDDE4B11}" type="pres">
      <dgm:prSet presAssocID="{6A6B3FEA-548F-40A7-A4FC-76A776B38C7C}" presName="hierChild4" presStyleCnt="0"/>
      <dgm:spPr/>
    </dgm:pt>
    <dgm:pt modelId="{F180DF06-7A50-4413-BDC2-445F3844C9C1}" type="pres">
      <dgm:prSet presAssocID="{6A6B3FEA-548F-40A7-A4FC-76A776B38C7C}" presName="hierChild5" presStyleCnt="0"/>
      <dgm:spPr/>
    </dgm:pt>
    <dgm:pt modelId="{6471A13D-AD73-42B2-AE9C-3FE028CA2226}" type="pres">
      <dgm:prSet presAssocID="{5AE33A2E-686C-46C8-959F-4F9B381461A3}" presName="Name37" presStyleLbl="parChTrans1D3" presStyleIdx="15" presStyleCnt="33"/>
      <dgm:spPr/>
      <dgm:t>
        <a:bodyPr/>
        <a:lstStyle/>
        <a:p>
          <a:endParaRPr lang="cs-CZ"/>
        </a:p>
      </dgm:t>
    </dgm:pt>
    <dgm:pt modelId="{6F4CC99B-1A45-48C6-BDFA-6AF954F88395}" type="pres">
      <dgm:prSet presAssocID="{6E148A9D-1516-4988-A808-9D78A408B609}" presName="hierRoot2" presStyleCnt="0">
        <dgm:presLayoutVars>
          <dgm:hierBranch val="init"/>
        </dgm:presLayoutVars>
      </dgm:prSet>
      <dgm:spPr/>
    </dgm:pt>
    <dgm:pt modelId="{28F8228B-BFD1-4F23-8899-54A73CAB0BF4}" type="pres">
      <dgm:prSet presAssocID="{6E148A9D-1516-4988-A808-9D78A408B609}" presName="rootComposite" presStyleCnt="0"/>
      <dgm:spPr/>
    </dgm:pt>
    <dgm:pt modelId="{B35383C5-9A60-4FF9-879E-6143C984AFB6}" type="pres">
      <dgm:prSet presAssocID="{6E148A9D-1516-4988-A808-9D78A408B609}" presName="rootText" presStyleLbl="node3" presStyleIdx="15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048F46-C3E5-47FE-9CCC-332CE0A42FE3}" type="pres">
      <dgm:prSet presAssocID="{6E148A9D-1516-4988-A808-9D78A408B609}" presName="rootConnector" presStyleLbl="node3" presStyleIdx="15" presStyleCnt="33"/>
      <dgm:spPr/>
      <dgm:t>
        <a:bodyPr/>
        <a:lstStyle/>
        <a:p>
          <a:endParaRPr lang="cs-CZ"/>
        </a:p>
      </dgm:t>
    </dgm:pt>
    <dgm:pt modelId="{F09D74D6-1B81-4AC4-B5CF-6B5B0B2BAC2C}" type="pres">
      <dgm:prSet presAssocID="{6E148A9D-1516-4988-A808-9D78A408B609}" presName="hierChild4" presStyleCnt="0"/>
      <dgm:spPr/>
    </dgm:pt>
    <dgm:pt modelId="{E69DE98B-9BA8-4D0E-BEF5-26722550EC42}" type="pres">
      <dgm:prSet presAssocID="{6E148A9D-1516-4988-A808-9D78A408B609}" presName="hierChild5" presStyleCnt="0"/>
      <dgm:spPr/>
    </dgm:pt>
    <dgm:pt modelId="{149B1538-186B-457B-88DF-5FF463390CB0}" type="pres">
      <dgm:prSet presAssocID="{9E051BCC-824A-4285-8C1F-DD9B56DC68EF}" presName="Name37" presStyleLbl="parChTrans1D3" presStyleIdx="16" presStyleCnt="33"/>
      <dgm:spPr/>
      <dgm:t>
        <a:bodyPr/>
        <a:lstStyle/>
        <a:p>
          <a:endParaRPr lang="cs-CZ"/>
        </a:p>
      </dgm:t>
    </dgm:pt>
    <dgm:pt modelId="{C79C2A69-7849-43AE-9D4F-B087A48B3E49}" type="pres">
      <dgm:prSet presAssocID="{FE64C99E-4B35-4341-9275-8AD2EA9488CD}" presName="hierRoot2" presStyleCnt="0">
        <dgm:presLayoutVars>
          <dgm:hierBranch val="init"/>
        </dgm:presLayoutVars>
      </dgm:prSet>
      <dgm:spPr/>
    </dgm:pt>
    <dgm:pt modelId="{F45B6592-7B13-4085-8B2F-3949025DA48A}" type="pres">
      <dgm:prSet presAssocID="{FE64C99E-4B35-4341-9275-8AD2EA9488CD}" presName="rootComposite" presStyleCnt="0"/>
      <dgm:spPr/>
    </dgm:pt>
    <dgm:pt modelId="{48C1A85A-8E53-4214-8EF6-C8D03793D29F}" type="pres">
      <dgm:prSet presAssocID="{FE64C99E-4B35-4341-9275-8AD2EA9488CD}" presName="rootText" presStyleLbl="node3" presStyleIdx="16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05197E-61D6-478D-833E-9F278A353EBF}" type="pres">
      <dgm:prSet presAssocID="{FE64C99E-4B35-4341-9275-8AD2EA9488CD}" presName="rootConnector" presStyleLbl="node3" presStyleIdx="16" presStyleCnt="33"/>
      <dgm:spPr/>
      <dgm:t>
        <a:bodyPr/>
        <a:lstStyle/>
        <a:p>
          <a:endParaRPr lang="cs-CZ"/>
        </a:p>
      </dgm:t>
    </dgm:pt>
    <dgm:pt modelId="{41C5020B-8FC4-402D-A2B0-D292E65A57B8}" type="pres">
      <dgm:prSet presAssocID="{FE64C99E-4B35-4341-9275-8AD2EA9488CD}" presName="hierChild4" presStyleCnt="0"/>
      <dgm:spPr/>
    </dgm:pt>
    <dgm:pt modelId="{F8B7CCB4-A071-4B28-8897-987720045220}" type="pres">
      <dgm:prSet presAssocID="{FE64C99E-4B35-4341-9275-8AD2EA9488CD}" presName="hierChild5" presStyleCnt="0"/>
      <dgm:spPr/>
    </dgm:pt>
    <dgm:pt modelId="{AAB0BC1D-3815-4BAB-8C8D-13EC2C5A2820}" type="pres">
      <dgm:prSet presAssocID="{F29641C5-5C2F-4817-87C5-10BDB3B105E5}" presName="Name37" presStyleLbl="parChTrans1D3" presStyleIdx="17" presStyleCnt="33"/>
      <dgm:spPr/>
      <dgm:t>
        <a:bodyPr/>
        <a:lstStyle/>
        <a:p>
          <a:endParaRPr lang="cs-CZ"/>
        </a:p>
      </dgm:t>
    </dgm:pt>
    <dgm:pt modelId="{94633827-2458-4C36-B259-8B4A0AE76C33}" type="pres">
      <dgm:prSet presAssocID="{8E5E7C42-4638-4E6B-A484-7EEC957A1D2D}" presName="hierRoot2" presStyleCnt="0">
        <dgm:presLayoutVars>
          <dgm:hierBranch val="init"/>
        </dgm:presLayoutVars>
      </dgm:prSet>
      <dgm:spPr/>
    </dgm:pt>
    <dgm:pt modelId="{8EED1978-0E40-4A60-8E74-DF897C41C4FA}" type="pres">
      <dgm:prSet presAssocID="{8E5E7C42-4638-4E6B-A484-7EEC957A1D2D}" presName="rootComposite" presStyleCnt="0"/>
      <dgm:spPr/>
    </dgm:pt>
    <dgm:pt modelId="{63E43743-4A46-4AE6-84F3-5DD6674131A7}" type="pres">
      <dgm:prSet presAssocID="{8E5E7C42-4638-4E6B-A484-7EEC957A1D2D}" presName="rootText" presStyleLbl="node3" presStyleIdx="17" presStyleCnt="33" custLinFactNeighborY="-226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DAF46F-D912-4956-9FCF-70B370CE47B6}" type="pres">
      <dgm:prSet presAssocID="{8E5E7C42-4638-4E6B-A484-7EEC957A1D2D}" presName="rootConnector" presStyleLbl="node3" presStyleIdx="17" presStyleCnt="33"/>
      <dgm:spPr/>
      <dgm:t>
        <a:bodyPr/>
        <a:lstStyle/>
        <a:p>
          <a:endParaRPr lang="cs-CZ"/>
        </a:p>
      </dgm:t>
    </dgm:pt>
    <dgm:pt modelId="{44232260-CAD5-47CE-81DB-92367982377F}" type="pres">
      <dgm:prSet presAssocID="{8E5E7C42-4638-4E6B-A484-7EEC957A1D2D}" presName="hierChild4" presStyleCnt="0"/>
      <dgm:spPr/>
    </dgm:pt>
    <dgm:pt modelId="{42181875-BED6-4BA4-9F00-4F531BEEC49C}" type="pres">
      <dgm:prSet presAssocID="{8E5E7C42-4638-4E6B-A484-7EEC957A1D2D}" presName="hierChild5" presStyleCnt="0"/>
      <dgm:spPr/>
    </dgm:pt>
    <dgm:pt modelId="{7B46A8F5-D026-4EDD-9994-0EBA27DCA24D}" type="pres">
      <dgm:prSet presAssocID="{44CA0C7D-3213-45DC-B0AC-67DC35B470D8}" presName="hierChild5" presStyleCnt="0"/>
      <dgm:spPr/>
    </dgm:pt>
    <dgm:pt modelId="{3F5EC59E-4686-4E6F-AE0D-54F049A247A4}" type="pres">
      <dgm:prSet presAssocID="{75A65EBE-CAD2-4053-84B5-29224BB95AE1}" presName="Name37" presStyleLbl="parChTrans1D2" presStyleIdx="3" presStyleCnt="6"/>
      <dgm:spPr/>
      <dgm:t>
        <a:bodyPr/>
        <a:lstStyle/>
        <a:p>
          <a:endParaRPr lang="cs-CZ"/>
        </a:p>
      </dgm:t>
    </dgm:pt>
    <dgm:pt modelId="{4F4AB35C-76EB-47AF-9A3F-E3EDD2795D5B}" type="pres">
      <dgm:prSet presAssocID="{DCC220E8-4970-4E60-BD4E-53968297A514}" presName="hierRoot2" presStyleCnt="0">
        <dgm:presLayoutVars>
          <dgm:hierBranch val="init"/>
        </dgm:presLayoutVars>
      </dgm:prSet>
      <dgm:spPr/>
    </dgm:pt>
    <dgm:pt modelId="{2BF35CC0-7A6A-4223-BD74-1CD54871CB07}" type="pres">
      <dgm:prSet presAssocID="{DCC220E8-4970-4E60-BD4E-53968297A514}" presName="rootComposite" presStyleCnt="0"/>
      <dgm:spPr/>
    </dgm:pt>
    <dgm:pt modelId="{CFC00DF4-03FA-429F-A2F5-39C8FEAB31D8}" type="pres">
      <dgm:prSet presAssocID="{DCC220E8-4970-4E60-BD4E-53968297A514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20B60F-49DC-49D3-9130-6B039D6BF109}" type="pres">
      <dgm:prSet presAssocID="{DCC220E8-4970-4E60-BD4E-53968297A514}" presName="rootConnector" presStyleLbl="node2" presStyleIdx="3" presStyleCnt="6"/>
      <dgm:spPr/>
      <dgm:t>
        <a:bodyPr/>
        <a:lstStyle/>
        <a:p>
          <a:endParaRPr lang="cs-CZ"/>
        </a:p>
      </dgm:t>
    </dgm:pt>
    <dgm:pt modelId="{2B99F5FC-F642-4EA1-A51B-2A91EE864E39}" type="pres">
      <dgm:prSet presAssocID="{DCC220E8-4970-4E60-BD4E-53968297A514}" presName="hierChild4" presStyleCnt="0"/>
      <dgm:spPr/>
    </dgm:pt>
    <dgm:pt modelId="{F692E5D1-0899-446D-B875-CDED2696161E}" type="pres">
      <dgm:prSet presAssocID="{E1247889-5432-42C0-B43D-6E40961C4881}" presName="Name37" presStyleLbl="parChTrans1D3" presStyleIdx="18" presStyleCnt="33"/>
      <dgm:spPr/>
      <dgm:t>
        <a:bodyPr/>
        <a:lstStyle/>
        <a:p>
          <a:endParaRPr lang="cs-CZ"/>
        </a:p>
      </dgm:t>
    </dgm:pt>
    <dgm:pt modelId="{5A844BCD-5802-4086-885B-05729ABFA364}" type="pres">
      <dgm:prSet presAssocID="{7516A2A4-86C0-4A5B-B6AB-8C8EAB2C6CCD}" presName="hierRoot2" presStyleCnt="0">
        <dgm:presLayoutVars>
          <dgm:hierBranch val="init"/>
        </dgm:presLayoutVars>
      </dgm:prSet>
      <dgm:spPr/>
    </dgm:pt>
    <dgm:pt modelId="{27DF800B-0828-4151-95FB-C232EE79D9E3}" type="pres">
      <dgm:prSet presAssocID="{7516A2A4-86C0-4A5B-B6AB-8C8EAB2C6CCD}" presName="rootComposite" presStyleCnt="0"/>
      <dgm:spPr/>
    </dgm:pt>
    <dgm:pt modelId="{88357824-A095-41B8-A04F-9CD13BAAE454}" type="pres">
      <dgm:prSet presAssocID="{7516A2A4-86C0-4A5B-B6AB-8C8EAB2C6CCD}" presName="rootText" presStyleLbl="node3" presStyleIdx="18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7F59BF7-7B23-493D-96F3-119772DE7677}" type="pres">
      <dgm:prSet presAssocID="{7516A2A4-86C0-4A5B-B6AB-8C8EAB2C6CCD}" presName="rootConnector" presStyleLbl="node3" presStyleIdx="18" presStyleCnt="33"/>
      <dgm:spPr/>
      <dgm:t>
        <a:bodyPr/>
        <a:lstStyle/>
        <a:p>
          <a:endParaRPr lang="cs-CZ"/>
        </a:p>
      </dgm:t>
    </dgm:pt>
    <dgm:pt modelId="{F005D04A-239A-4CC6-9037-842BE138E5C9}" type="pres">
      <dgm:prSet presAssocID="{7516A2A4-86C0-4A5B-B6AB-8C8EAB2C6CCD}" presName="hierChild4" presStyleCnt="0"/>
      <dgm:spPr/>
    </dgm:pt>
    <dgm:pt modelId="{2E5AD647-6343-4F03-8C81-DDD6A06009F7}" type="pres">
      <dgm:prSet presAssocID="{7516A2A4-86C0-4A5B-B6AB-8C8EAB2C6CCD}" presName="hierChild5" presStyleCnt="0"/>
      <dgm:spPr/>
    </dgm:pt>
    <dgm:pt modelId="{9DC2F2C6-52B7-4024-A3E0-9B8A69737ACE}" type="pres">
      <dgm:prSet presAssocID="{98E85C8A-C02D-4F74-B54A-A2B0AB212EC6}" presName="Name37" presStyleLbl="parChTrans1D3" presStyleIdx="19" presStyleCnt="33"/>
      <dgm:spPr/>
      <dgm:t>
        <a:bodyPr/>
        <a:lstStyle/>
        <a:p>
          <a:endParaRPr lang="cs-CZ"/>
        </a:p>
      </dgm:t>
    </dgm:pt>
    <dgm:pt modelId="{DC4F501B-A536-4DBF-B14A-B1830B273D61}" type="pres">
      <dgm:prSet presAssocID="{C2F2CF64-585B-42B2-8DED-3AB9E7BC94B8}" presName="hierRoot2" presStyleCnt="0">
        <dgm:presLayoutVars>
          <dgm:hierBranch val="init"/>
        </dgm:presLayoutVars>
      </dgm:prSet>
      <dgm:spPr/>
    </dgm:pt>
    <dgm:pt modelId="{C4D068BE-6319-4130-8829-87C32DA00AC8}" type="pres">
      <dgm:prSet presAssocID="{C2F2CF64-585B-42B2-8DED-3AB9E7BC94B8}" presName="rootComposite" presStyleCnt="0"/>
      <dgm:spPr/>
    </dgm:pt>
    <dgm:pt modelId="{CBEC87F3-B2C3-405F-8DDD-9EF3CFCF7D62}" type="pres">
      <dgm:prSet presAssocID="{C2F2CF64-585B-42B2-8DED-3AB9E7BC94B8}" presName="rootText" presStyleLbl="node3" presStyleIdx="19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174F72-89DD-4406-B3D6-8A6D9E9FEF5B}" type="pres">
      <dgm:prSet presAssocID="{C2F2CF64-585B-42B2-8DED-3AB9E7BC94B8}" presName="rootConnector" presStyleLbl="node3" presStyleIdx="19" presStyleCnt="33"/>
      <dgm:spPr/>
      <dgm:t>
        <a:bodyPr/>
        <a:lstStyle/>
        <a:p>
          <a:endParaRPr lang="cs-CZ"/>
        </a:p>
      </dgm:t>
    </dgm:pt>
    <dgm:pt modelId="{EDE3E7DF-5D70-4F46-B7FB-A9211449CAC5}" type="pres">
      <dgm:prSet presAssocID="{C2F2CF64-585B-42B2-8DED-3AB9E7BC94B8}" presName="hierChild4" presStyleCnt="0"/>
      <dgm:spPr/>
    </dgm:pt>
    <dgm:pt modelId="{1917AE68-AA86-4C46-ABE5-5354A0C9DBC8}" type="pres">
      <dgm:prSet presAssocID="{C2F2CF64-585B-42B2-8DED-3AB9E7BC94B8}" presName="hierChild5" presStyleCnt="0"/>
      <dgm:spPr/>
    </dgm:pt>
    <dgm:pt modelId="{D53ED1A7-7783-4708-9A4B-EA6653DF1EAC}" type="pres">
      <dgm:prSet presAssocID="{4787761D-0C7D-400D-96BC-1CEA1DA483E7}" presName="Name37" presStyleLbl="parChTrans1D3" presStyleIdx="20" presStyleCnt="33"/>
      <dgm:spPr/>
      <dgm:t>
        <a:bodyPr/>
        <a:lstStyle/>
        <a:p>
          <a:endParaRPr lang="cs-CZ"/>
        </a:p>
      </dgm:t>
    </dgm:pt>
    <dgm:pt modelId="{72A80463-44D7-46E7-8CFA-9C9A65E40492}" type="pres">
      <dgm:prSet presAssocID="{6919917C-CFD9-4061-A65C-F7981ECB085C}" presName="hierRoot2" presStyleCnt="0">
        <dgm:presLayoutVars>
          <dgm:hierBranch val="init"/>
        </dgm:presLayoutVars>
      </dgm:prSet>
      <dgm:spPr/>
    </dgm:pt>
    <dgm:pt modelId="{C0056CCA-430C-4523-BCED-B818BF99183C}" type="pres">
      <dgm:prSet presAssocID="{6919917C-CFD9-4061-A65C-F7981ECB085C}" presName="rootComposite" presStyleCnt="0"/>
      <dgm:spPr/>
    </dgm:pt>
    <dgm:pt modelId="{C10820A4-C402-4421-A4F8-B53984DA9979}" type="pres">
      <dgm:prSet presAssocID="{6919917C-CFD9-4061-A65C-F7981ECB085C}" presName="rootText" presStyleLbl="node3" presStyleIdx="20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6F52E3-6F1F-4F02-AAC2-A13C53AD75F5}" type="pres">
      <dgm:prSet presAssocID="{6919917C-CFD9-4061-A65C-F7981ECB085C}" presName="rootConnector" presStyleLbl="node3" presStyleIdx="20" presStyleCnt="33"/>
      <dgm:spPr/>
      <dgm:t>
        <a:bodyPr/>
        <a:lstStyle/>
        <a:p>
          <a:endParaRPr lang="cs-CZ"/>
        </a:p>
      </dgm:t>
    </dgm:pt>
    <dgm:pt modelId="{A4230BBC-3C05-42DA-918F-AFA9427E26CD}" type="pres">
      <dgm:prSet presAssocID="{6919917C-CFD9-4061-A65C-F7981ECB085C}" presName="hierChild4" presStyleCnt="0"/>
      <dgm:spPr/>
    </dgm:pt>
    <dgm:pt modelId="{FD7BF721-52A3-494C-AFC5-8926CAB975DA}" type="pres">
      <dgm:prSet presAssocID="{6919917C-CFD9-4061-A65C-F7981ECB085C}" presName="hierChild5" presStyleCnt="0"/>
      <dgm:spPr/>
    </dgm:pt>
    <dgm:pt modelId="{28480124-3B8F-41FC-9DE8-C80FECFB34B5}" type="pres">
      <dgm:prSet presAssocID="{4AB964F8-2ABA-456E-A574-8D0E817C5859}" presName="Name37" presStyleLbl="parChTrans1D3" presStyleIdx="21" presStyleCnt="33"/>
      <dgm:spPr/>
      <dgm:t>
        <a:bodyPr/>
        <a:lstStyle/>
        <a:p>
          <a:endParaRPr lang="cs-CZ"/>
        </a:p>
      </dgm:t>
    </dgm:pt>
    <dgm:pt modelId="{468B0A45-35D2-4D5F-AC77-0B2895E6A651}" type="pres">
      <dgm:prSet presAssocID="{4B23AB31-337F-486B-83C8-8D2D4B12596D}" presName="hierRoot2" presStyleCnt="0">
        <dgm:presLayoutVars>
          <dgm:hierBranch val="init"/>
        </dgm:presLayoutVars>
      </dgm:prSet>
      <dgm:spPr/>
    </dgm:pt>
    <dgm:pt modelId="{3034D378-A74A-46A2-897B-A53C54EB4DE9}" type="pres">
      <dgm:prSet presAssocID="{4B23AB31-337F-486B-83C8-8D2D4B12596D}" presName="rootComposite" presStyleCnt="0"/>
      <dgm:spPr/>
    </dgm:pt>
    <dgm:pt modelId="{E1B7865C-8E13-4767-B43A-8AFACA05A112}" type="pres">
      <dgm:prSet presAssocID="{4B23AB31-337F-486B-83C8-8D2D4B12596D}" presName="rootText" presStyleLbl="node3" presStyleIdx="21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AFEFF2-8EC8-4DA8-ADB0-2114829C223F}" type="pres">
      <dgm:prSet presAssocID="{4B23AB31-337F-486B-83C8-8D2D4B12596D}" presName="rootConnector" presStyleLbl="node3" presStyleIdx="21" presStyleCnt="33"/>
      <dgm:spPr/>
      <dgm:t>
        <a:bodyPr/>
        <a:lstStyle/>
        <a:p>
          <a:endParaRPr lang="cs-CZ"/>
        </a:p>
      </dgm:t>
    </dgm:pt>
    <dgm:pt modelId="{A6B16F4B-0360-4AA0-90A2-293F76BEB84D}" type="pres">
      <dgm:prSet presAssocID="{4B23AB31-337F-486B-83C8-8D2D4B12596D}" presName="hierChild4" presStyleCnt="0"/>
      <dgm:spPr/>
    </dgm:pt>
    <dgm:pt modelId="{4D4CC74E-D710-4DC4-B1E6-0250C55E9DB9}" type="pres">
      <dgm:prSet presAssocID="{4B23AB31-337F-486B-83C8-8D2D4B12596D}" presName="hierChild5" presStyleCnt="0"/>
      <dgm:spPr/>
    </dgm:pt>
    <dgm:pt modelId="{72D019E5-0ADD-4FFC-97B4-EB84A8EA7BDC}" type="pres">
      <dgm:prSet presAssocID="{C9DD6F29-07D5-4C21-B0C3-072489EB57B9}" presName="Name37" presStyleLbl="parChTrans1D3" presStyleIdx="22" presStyleCnt="33"/>
      <dgm:spPr/>
      <dgm:t>
        <a:bodyPr/>
        <a:lstStyle/>
        <a:p>
          <a:endParaRPr lang="cs-CZ"/>
        </a:p>
      </dgm:t>
    </dgm:pt>
    <dgm:pt modelId="{51343F29-05A1-4514-B1DD-A2431C40838A}" type="pres">
      <dgm:prSet presAssocID="{12EF79D7-AB48-4DC7-9869-D613F481EB86}" presName="hierRoot2" presStyleCnt="0">
        <dgm:presLayoutVars>
          <dgm:hierBranch val="init"/>
        </dgm:presLayoutVars>
      </dgm:prSet>
      <dgm:spPr/>
    </dgm:pt>
    <dgm:pt modelId="{EE6CA948-8550-4349-81A5-B09FFECCBDCD}" type="pres">
      <dgm:prSet presAssocID="{12EF79D7-AB48-4DC7-9869-D613F481EB86}" presName="rootComposite" presStyleCnt="0"/>
      <dgm:spPr/>
    </dgm:pt>
    <dgm:pt modelId="{DA37847B-C46A-4F02-ACDC-D627F966B4AB}" type="pres">
      <dgm:prSet presAssocID="{12EF79D7-AB48-4DC7-9869-D613F481EB86}" presName="rootText" presStyleLbl="node3" presStyleIdx="22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A102C5F-848E-438A-ADEA-4DDDE5B35B9C}" type="pres">
      <dgm:prSet presAssocID="{12EF79D7-AB48-4DC7-9869-D613F481EB86}" presName="rootConnector" presStyleLbl="node3" presStyleIdx="22" presStyleCnt="33"/>
      <dgm:spPr/>
      <dgm:t>
        <a:bodyPr/>
        <a:lstStyle/>
        <a:p>
          <a:endParaRPr lang="cs-CZ"/>
        </a:p>
      </dgm:t>
    </dgm:pt>
    <dgm:pt modelId="{1D848712-7502-4811-8D53-C3F1874EE263}" type="pres">
      <dgm:prSet presAssocID="{12EF79D7-AB48-4DC7-9869-D613F481EB86}" presName="hierChild4" presStyleCnt="0"/>
      <dgm:spPr/>
    </dgm:pt>
    <dgm:pt modelId="{2A24FFAF-3C3C-48EB-86DF-12D05D8A8DD9}" type="pres">
      <dgm:prSet presAssocID="{12EF79D7-AB48-4DC7-9869-D613F481EB86}" presName="hierChild5" presStyleCnt="0"/>
      <dgm:spPr/>
    </dgm:pt>
    <dgm:pt modelId="{C8257EC0-B89A-4ABF-A5F4-E4A6B3011B77}" type="pres">
      <dgm:prSet presAssocID="{A76F793D-805A-4DFC-B357-EE6472A74049}" presName="Name37" presStyleLbl="parChTrans1D3" presStyleIdx="23" presStyleCnt="33"/>
      <dgm:spPr/>
      <dgm:t>
        <a:bodyPr/>
        <a:lstStyle/>
        <a:p>
          <a:endParaRPr lang="cs-CZ"/>
        </a:p>
      </dgm:t>
    </dgm:pt>
    <dgm:pt modelId="{D663FDDE-F1CF-4B62-A240-DBA031C55FBE}" type="pres">
      <dgm:prSet presAssocID="{CFF660DB-88F0-4F28-B7D9-0E73592652B1}" presName="hierRoot2" presStyleCnt="0">
        <dgm:presLayoutVars>
          <dgm:hierBranch val="init"/>
        </dgm:presLayoutVars>
      </dgm:prSet>
      <dgm:spPr/>
    </dgm:pt>
    <dgm:pt modelId="{2DC420C6-B79C-4D21-8B6C-B32DD44F97BE}" type="pres">
      <dgm:prSet presAssocID="{CFF660DB-88F0-4F28-B7D9-0E73592652B1}" presName="rootComposite" presStyleCnt="0"/>
      <dgm:spPr/>
    </dgm:pt>
    <dgm:pt modelId="{31329AD4-BCC9-4CCB-9FD1-2C11D934C2C4}" type="pres">
      <dgm:prSet presAssocID="{CFF660DB-88F0-4F28-B7D9-0E73592652B1}" presName="rootText" presStyleLbl="node3" presStyleIdx="23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2B334C0-DDA8-4F88-8A30-FD375FFA0B3C}" type="pres">
      <dgm:prSet presAssocID="{CFF660DB-88F0-4F28-B7D9-0E73592652B1}" presName="rootConnector" presStyleLbl="node3" presStyleIdx="23" presStyleCnt="33"/>
      <dgm:spPr/>
      <dgm:t>
        <a:bodyPr/>
        <a:lstStyle/>
        <a:p>
          <a:endParaRPr lang="cs-CZ"/>
        </a:p>
      </dgm:t>
    </dgm:pt>
    <dgm:pt modelId="{748B2910-ECB0-4CD0-A278-EDFCFDBC30B9}" type="pres">
      <dgm:prSet presAssocID="{CFF660DB-88F0-4F28-B7D9-0E73592652B1}" presName="hierChild4" presStyleCnt="0"/>
      <dgm:spPr/>
    </dgm:pt>
    <dgm:pt modelId="{A5884862-54CA-41E2-A21E-E8D6A4F0C64C}" type="pres">
      <dgm:prSet presAssocID="{CFF660DB-88F0-4F28-B7D9-0E73592652B1}" presName="hierChild5" presStyleCnt="0"/>
      <dgm:spPr/>
    </dgm:pt>
    <dgm:pt modelId="{1419628D-C583-408F-8660-80FE87874CAE}" type="pres">
      <dgm:prSet presAssocID="{A4FC4B91-26B6-4E58-AFEB-237A61F4965C}" presName="Name37" presStyleLbl="parChTrans1D3" presStyleIdx="24" presStyleCnt="33"/>
      <dgm:spPr/>
      <dgm:t>
        <a:bodyPr/>
        <a:lstStyle/>
        <a:p>
          <a:endParaRPr lang="cs-CZ"/>
        </a:p>
      </dgm:t>
    </dgm:pt>
    <dgm:pt modelId="{1FE5921C-7A8F-4031-AF32-D5330BB80BBA}" type="pres">
      <dgm:prSet presAssocID="{B5329B06-52F6-4487-8E5E-FBF6630BFE78}" presName="hierRoot2" presStyleCnt="0">
        <dgm:presLayoutVars>
          <dgm:hierBranch val="init"/>
        </dgm:presLayoutVars>
      </dgm:prSet>
      <dgm:spPr/>
    </dgm:pt>
    <dgm:pt modelId="{E37F5F0C-B426-4380-A90D-78C673DF33DC}" type="pres">
      <dgm:prSet presAssocID="{B5329B06-52F6-4487-8E5E-FBF6630BFE78}" presName="rootComposite" presStyleCnt="0"/>
      <dgm:spPr/>
    </dgm:pt>
    <dgm:pt modelId="{FB219D19-E70A-4836-80C3-246FB6A682BA}" type="pres">
      <dgm:prSet presAssocID="{B5329B06-52F6-4487-8E5E-FBF6630BFE78}" presName="rootText" presStyleLbl="node3" presStyleIdx="24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8EE2B8-F2E5-47C5-A507-E13EEA07DEB7}" type="pres">
      <dgm:prSet presAssocID="{B5329B06-52F6-4487-8E5E-FBF6630BFE78}" presName="rootConnector" presStyleLbl="node3" presStyleIdx="24" presStyleCnt="33"/>
      <dgm:spPr/>
      <dgm:t>
        <a:bodyPr/>
        <a:lstStyle/>
        <a:p>
          <a:endParaRPr lang="cs-CZ"/>
        </a:p>
      </dgm:t>
    </dgm:pt>
    <dgm:pt modelId="{634781A8-31BE-453F-BD21-4D5279B998FC}" type="pres">
      <dgm:prSet presAssocID="{B5329B06-52F6-4487-8E5E-FBF6630BFE78}" presName="hierChild4" presStyleCnt="0"/>
      <dgm:spPr/>
    </dgm:pt>
    <dgm:pt modelId="{C00C2F4F-A76A-4BE2-9906-ACDB4C17403B}" type="pres">
      <dgm:prSet presAssocID="{B5329B06-52F6-4487-8E5E-FBF6630BFE78}" presName="hierChild5" presStyleCnt="0"/>
      <dgm:spPr/>
    </dgm:pt>
    <dgm:pt modelId="{A32FFB66-DF26-40D2-B137-4B7307BF1AA1}" type="pres">
      <dgm:prSet presAssocID="{DCC220E8-4970-4E60-BD4E-53968297A514}" presName="hierChild5" presStyleCnt="0"/>
      <dgm:spPr/>
    </dgm:pt>
    <dgm:pt modelId="{BE00C07F-EA33-482A-8C6D-81CA23D95458}" type="pres">
      <dgm:prSet presAssocID="{2CCF6B2E-AA7C-42FB-B79E-BA3AE8FF5280}" presName="Name37" presStyleLbl="parChTrans1D2" presStyleIdx="4" presStyleCnt="6"/>
      <dgm:spPr/>
      <dgm:t>
        <a:bodyPr/>
        <a:lstStyle/>
        <a:p>
          <a:endParaRPr lang="cs-CZ"/>
        </a:p>
      </dgm:t>
    </dgm:pt>
    <dgm:pt modelId="{CA0EBA2E-CD37-446F-AA78-57488C7BA25D}" type="pres">
      <dgm:prSet presAssocID="{0F8C945E-BDFF-46D9-B17E-5905F839440B}" presName="hierRoot2" presStyleCnt="0">
        <dgm:presLayoutVars>
          <dgm:hierBranch val="init"/>
        </dgm:presLayoutVars>
      </dgm:prSet>
      <dgm:spPr/>
    </dgm:pt>
    <dgm:pt modelId="{2165B15E-A2D2-4D5A-BC79-873CB952A2A7}" type="pres">
      <dgm:prSet presAssocID="{0F8C945E-BDFF-46D9-B17E-5905F839440B}" presName="rootComposite" presStyleCnt="0"/>
      <dgm:spPr/>
    </dgm:pt>
    <dgm:pt modelId="{15806CF2-DF7D-4738-9984-6B1B98FD038B}" type="pres">
      <dgm:prSet presAssocID="{0F8C945E-BDFF-46D9-B17E-5905F839440B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CB0892-6DFA-4449-A164-D0020A722A4F}" type="pres">
      <dgm:prSet presAssocID="{0F8C945E-BDFF-46D9-B17E-5905F839440B}" presName="rootConnector" presStyleLbl="node2" presStyleIdx="4" presStyleCnt="6"/>
      <dgm:spPr/>
      <dgm:t>
        <a:bodyPr/>
        <a:lstStyle/>
        <a:p>
          <a:endParaRPr lang="cs-CZ"/>
        </a:p>
      </dgm:t>
    </dgm:pt>
    <dgm:pt modelId="{557835E5-4011-4D8D-A25E-CB02B8A5AA52}" type="pres">
      <dgm:prSet presAssocID="{0F8C945E-BDFF-46D9-B17E-5905F839440B}" presName="hierChild4" presStyleCnt="0"/>
      <dgm:spPr/>
    </dgm:pt>
    <dgm:pt modelId="{B634A913-40A6-495D-BA9E-A64C932DED91}" type="pres">
      <dgm:prSet presAssocID="{4CF65E03-85A3-47BA-8977-021538A9463C}" presName="Name37" presStyleLbl="parChTrans1D3" presStyleIdx="25" presStyleCnt="33"/>
      <dgm:spPr/>
      <dgm:t>
        <a:bodyPr/>
        <a:lstStyle/>
        <a:p>
          <a:endParaRPr lang="cs-CZ"/>
        </a:p>
      </dgm:t>
    </dgm:pt>
    <dgm:pt modelId="{27F06550-CA3A-4E41-B764-7515CCF07C18}" type="pres">
      <dgm:prSet presAssocID="{BD3F9E72-DB8F-41F6-B32C-8357B1253E69}" presName="hierRoot2" presStyleCnt="0">
        <dgm:presLayoutVars>
          <dgm:hierBranch val="init"/>
        </dgm:presLayoutVars>
      </dgm:prSet>
      <dgm:spPr/>
    </dgm:pt>
    <dgm:pt modelId="{7357D83D-038F-4E78-86BE-F651820AEC0C}" type="pres">
      <dgm:prSet presAssocID="{BD3F9E72-DB8F-41F6-B32C-8357B1253E69}" presName="rootComposite" presStyleCnt="0"/>
      <dgm:spPr/>
    </dgm:pt>
    <dgm:pt modelId="{63864DED-1AEB-4A60-8A1F-5B40DD5BE081}" type="pres">
      <dgm:prSet presAssocID="{BD3F9E72-DB8F-41F6-B32C-8357B1253E69}" presName="rootText" presStyleLbl="node3" presStyleIdx="25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5221D1-A8B6-4CA1-BD7B-12A05D04AFD8}" type="pres">
      <dgm:prSet presAssocID="{BD3F9E72-DB8F-41F6-B32C-8357B1253E69}" presName="rootConnector" presStyleLbl="node3" presStyleIdx="25" presStyleCnt="33"/>
      <dgm:spPr/>
      <dgm:t>
        <a:bodyPr/>
        <a:lstStyle/>
        <a:p>
          <a:endParaRPr lang="cs-CZ"/>
        </a:p>
      </dgm:t>
    </dgm:pt>
    <dgm:pt modelId="{858F0E28-BE22-4B78-A9F7-121CCDA12B49}" type="pres">
      <dgm:prSet presAssocID="{BD3F9E72-DB8F-41F6-B32C-8357B1253E69}" presName="hierChild4" presStyleCnt="0"/>
      <dgm:spPr/>
    </dgm:pt>
    <dgm:pt modelId="{1DBF6C5E-96B0-43B2-9D67-1E79AFE34EC0}" type="pres">
      <dgm:prSet presAssocID="{BD3F9E72-DB8F-41F6-B32C-8357B1253E69}" presName="hierChild5" presStyleCnt="0"/>
      <dgm:spPr/>
    </dgm:pt>
    <dgm:pt modelId="{B9E8617C-7F1B-448C-A46F-F30353E8409E}" type="pres">
      <dgm:prSet presAssocID="{F9EE4E92-925E-406A-A101-9950179C7EA8}" presName="Name37" presStyleLbl="parChTrans1D3" presStyleIdx="26" presStyleCnt="33"/>
      <dgm:spPr/>
      <dgm:t>
        <a:bodyPr/>
        <a:lstStyle/>
        <a:p>
          <a:endParaRPr lang="cs-CZ"/>
        </a:p>
      </dgm:t>
    </dgm:pt>
    <dgm:pt modelId="{8A8AA2CF-21F3-4A39-B906-89D3F1BACEC4}" type="pres">
      <dgm:prSet presAssocID="{0A4BCE6B-E16A-44EE-87DE-1BADA3893EEF}" presName="hierRoot2" presStyleCnt="0">
        <dgm:presLayoutVars>
          <dgm:hierBranch val="init"/>
        </dgm:presLayoutVars>
      </dgm:prSet>
      <dgm:spPr/>
    </dgm:pt>
    <dgm:pt modelId="{CE2985E8-BE5B-45B5-B3D8-B99ABAB74918}" type="pres">
      <dgm:prSet presAssocID="{0A4BCE6B-E16A-44EE-87DE-1BADA3893EEF}" presName="rootComposite" presStyleCnt="0"/>
      <dgm:spPr/>
    </dgm:pt>
    <dgm:pt modelId="{66D468FA-15DD-4FB7-A6D6-9DBFF016A026}" type="pres">
      <dgm:prSet presAssocID="{0A4BCE6B-E16A-44EE-87DE-1BADA3893EEF}" presName="rootText" presStyleLbl="node3" presStyleIdx="26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985E8D-2574-42DB-9D79-31200C728EF4}" type="pres">
      <dgm:prSet presAssocID="{0A4BCE6B-E16A-44EE-87DE-1BADA3893EEF}" presName="rootConnector" presStyleLbl="node3" presStyleIdx="26" presStyleCnt="33"/>
      <dgm:spPr/>
      <dgm:t>
        <a:bodyPr/>
        <a:lstStyle/>
        <a:p>
          <a:endParaRPr lang="cs-CZ"/>
        </a:p>
      </dgm:t>
    </dgm:pt>
    <dgm:pt modelId="{7E8B972D-FC17-40DE-9EDD-F9944CA77133}" type="pres">
      <dgm:prSet presAssocID="{0A4BCE6B-E16A-44EE-87DE-1BADA3893EEF}" presName="hierChild4" presStyleCnt="0"/>
      <dgm:spPr/>
    </dgm:pt>
    <dgm:pt modelId="{EAED360E-BA96-45B5-9715-0356B8675FB2}" type="pres">
      <dgm:prSet presAssocID="{0A4BCE6B-E16A-44EE-87DE-1BADA3893EEF}" presName="hierChild5" presStyleCnt="0"/>
      <dgm:spPr/>
    </dgm:pt>
    <dgm:pt modelId="{9FBC5CBB-7951-4601-A6FD-BB59E0119F2E}" type="pres">
      <dgm:prSet presAssocID="{F2AF43E9-89B3-4D2A-AECC-9752BF67A2A4}" presName="Name37" presStyleLbl="parChTrans1D3" presStyleIdx="27" presStyleCnt="33"/>
      <dgm:spPr/>
      <dgm:t>
        <a:bodyPr/>
        <a:lstStyle/>
        <a:p>
          <a:endParaRPr lang="cs-CZ"/>
        </a:p>
      </dgm:t>
    </dgm:pt>
    <dgm:pt modelId="{561E36EB-F57B-4B3E-AAA2-D081A888E80E}" type="pres">
      <dgm:prSet presAssocID="{D310CF82-43F2-47C4-8F01-F04C600AC7A8}" presName="hierRoot2" presStyleCnt="0">
        <dgm:presLayoutVars>
          <dgm:hierBranch val="init"/>
        </dgm:presLayoutVars>
      </dgm:prSet>
      <dgm:spPr/>
    </dgm:pt>
    <dgm:pt modelId="{8AD5494D-B46F-4107-B8CC-ADC43E19159C}" type="pres">
      <dgm:prSet presAssocID="{D310CF82-43F2-47C4-8F01-F04C600AC7A8}" presName="rootComposite" presStyleCnt="0"/>
      <dgm:spPr/>
    </dgm:pt>
    <dgm:pt modelId="{AB912D92-7B1F-44DE-B029-0B4426694794}" type="pres">
      <dgm:prSet presAssocID="{D310CF82-43F2-47C4-8F01-F04C600AC7A8}" presName="rootText" presStyleLbl="node3" presStyleIdx="27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142BCE0-6961-4791-B899-69A96036E093}" type="pres">
      <dgm:prSet presAssocID="{D310CF82-43F2-47C4-8F01-F04C600AC7A8}" presName="rootConnector" presStyleLbl="node3" presStyleIdx="27" presStyleCnt="33"/>
      <dgm:spPr/>
      <dgm:t>
        <a:bodyPr/>
        <a:lstStyle/>
        <a:p>
          <a:endParaRPr lang="cs-CZ"/>
        </a:p>
      </dgm:t>
    </dgm:pt>
    <dgm:pt modelId="{2989429E-06C7-417E-BA31-353617C48065}" type="pres">
      <dgm:prSet presAssocID="{D310CF82-43F2-47C4-8F01-F04C600AC7A8}" presName="hierChild4" presStyleCnt="0"/>
      <dgm:spPr/>
    </dgm:pt>
    <dgm:pt modelId="{E0374D84-F62F-43FA-A97E-400C5F62D335}" type="pres">
      <dgm:prSet presAssocID="{D310CF82-43F2-47C4-8F01-F04C600AC7A8}" presName="hierChild5" presStyleCnt="0"/>
      <dgm:spPr/>
    </dgm:pt>
    <dgm:pt modelId="{99797A1D-D5DD-4134-BB08-CABF2C81CFC0}" type="pres">
      <dgm:prSet presAssocID="{0F8C945E-BDFF-46D9-B17E-5905F839440B}" presName="hierChild5" presStyleCnt="0"/>
      <dgm:spPr/>
    </dgm:pt>
    <dgm:pt modelId="{1A1313E3-A0A2-4E04-95C6-A7A1310B6FD1}" type="pres">
      <dgm:prSet presAssocID="{02E56F91-36C3-49FD-88C0-295FBA8270FD}" presName="Name37" presStyleLbl="parChTrans1D2" presStyleIdx="5" presStyleCnt="6"/>
      <dgm:spPr/>
      <dgm:t>
        <a:bodyPr/>
        <a:lstStyle/>
        <a:p>
          <a:endParaRPr lang="cs-CZ"/>
        </a:p>
      </dgm:t>
    </dgm:pt>
    <dgm:pt modelId="{3C68D6B1-7594-4BDC-B535-3196B331F6FA}" type="pres">
      <dgm:prSet presAssocID="{27666350-E153-4368-A45A-B09DC5570296}" presName="hierRoot2" presStyleCnt="0">
        <dgm:presLayoutVars>
          <dgm:hierBranch val="init"/>
        </dgm:presLayoutVars>
      </dgm:prSet>
      <dgm:spPr/>
    </dgm:pt>
    <dgm:pt modelId="{572C80AB-E198-47CE-8188-FF31ECC09E12}" type="pres">
      <dgm:prSet presAssocID="{27666350-E153-4368-A45A-B09DC5570296}" presName="rootComposite" presStyleCnt="0"/>
      <dgm:spPr/>
    </dgm:pt>
    <dgm:pt modelId="{96C107FA-16B2-4CF2-8DF1-C611697BCBBA}" type="pres">
      <dgm:prSet presAssocID="{27666350-E153-4368-A45A-B09DC5570296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7DD54BD-98A7-4694-89CD-60701317BFCC}" type="pres">
      <dgm:prSet presAssocID="{27666350-E153-4368-A45A-B09DC5570296}" presName="rootConnector" presStyleLbl="node2" presStyleIdx="5" presStyleCnt="6"/>
      <dgm:spPr/>
      <dgm:t>
        <a:bodyPr/>
        <a:lstStyle/>
        <a:p>
          <a:endParaRPr lang="cs-CZ"/>
        </a:p>
      </dgm:t>
    </dgm:pt>
    <dgm:pt modelId="{2D10E005-CB44-4765-B666-EBA950DE6ACC}" type="pres">
      <dgm:prSet presAssocID="{27666350-E153-4368-A45A-B09DC5570296}" presName="hierChild4" presStyleCnt="0"/>
      <dgm:spPr/>
    </dgm:pt>
    <dgm:pt modelId="{D7881EE7-BF2F-447F-B6E9-D16F2D6D0C29}" type="pres">
      <dgm:prSet presAssocID="{C61E9F92-C15D-4FF3-8C55-40684E290DFE}" presName="Name37" presStyleLbl="parChTrans1D3" presStyleIdx="28" presStyleCnt="33"/>
      <dgm:spPr/>
      <dgm:t>
        <a:bodyPr/>
        <a:lstStyle/>
        <a:p>
          <a:endParaRPr lang="cs-CZ"/>
        </a:p>
      </dgm:t>
    </dgm:pt>
    <dgm:pt modelId="{96D5F7A4-199B-4B1D-A00B-AD87D3B56411}" type="pres">
      <dgm:prSet presAssocID="{231FC1E1-C0F1-4B81-8472-2D7FD91F6B5C}" presName="hierRoot2" presStyleCnt="0">
        <dgm:presLayoutVars>
          <dgm:hierBranch val="init"/>
        </dgm:presLayoutVars>
      </dgm:prSet>
      <dgm:spPr/>
    </dgm:pt>
    <dgm:pt modelId="{D6308106-B2D4-4572-90EC-38DE0BA033F6}" type="pres">
      <dgm:prSet presAssocID="{231FC1E1-C0F1-4B81-8472-2D7FD91F6B5C}" presName="rootComposite" presStyleCnt="0"/>
      <dgm:spPr/>
    </dgm:pt>
    <dgm:pt modelId="{AD1FDC35-F06D-4D3F-96CA-1D49826F7944}" type="pres">
      <dgm:prSet presAssocID="{231FC1E1-C0F1-4B81-8472-2D7FD91F6B5C}" presName="rootText" presStyleLbl="node3" presStyleIdx="28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61D2EB-CA8A-4A5D-9681-2F72B75C6E69}" type="pres">
      <dgm:prSet presAssocID="{231FC1E1-C0F1-4B81-8472-2D7FD91F6B5C}" presName="rootConnector" presStyleLbl="node3" presStyleIdx="28" presStyleCnt="33"/>
      <dgm:spPr/>
      <dgm:t>
        <a:bodyPr/>
        <a:lstStyle/>
        <a:p>
          <a:endParaRPr lang="cs-CZ"/>
        </a:p>
      </dgm:t>
    </dgm:pt>
    <dgm:pt modelId="{6FC040EE-6AAA-4BF1-A283-D436641AD823}" type="pres">
      <dgm:prSet presAssocID="{231FC1E1-C0F1-4B81-8472-2D7FD91F6B5C}" presName="hierChild4" presStyleCnt="0"/>
      <dgm:spPr/>
    </dgm:pt>
    <dgm:pt modelId="{0BD683C1-1B66-44C9-B43C-B734D5594199}" type="pres">
      <dgm:prSet presAssocID="{231FC1E1-C0F1-4B81-8472-2D7FD91F6B5C}" presName="hierChild5" presStyleCnt="0"/>
      <dgm:spPr/>
    </dgm:pt>
    <dgm:pt modelId="{51701B39-D930-4655-9BD7-93B064E912AD}" type="pres">
      <dgm:prSet presAssocID="{D3FF132E-98ED-462F-B79D-5721DE41DEF5}" presName="Name37" presStyleLbl="parChTrans1D3" presStyleIdx="29" presStyleCnt="33"/>
      <dgm:spPr/>
      <dgm:t>
        <a:bodyPr/>
        <a:lstStyle/>
        <a:p>
          <a:endParaRPr lang="cs-CZ"/>
        </a:p>
      </dgm:t>
    </dgm:pt>
    <dgm:pt modelId="{6A7B520B-FAA7-405D-B0D6-7308079D8BDE}" type="pres">
      <dgm:prSet presAssocID="{6CC45070-FB06-4328-B17B-D177E4405D52}" presName="hierRoot2" presStyleCnt="0">
        <dgm:presLayoutVars>
          <dgm:hierBranch val="init"/>
        </dgm:presLayoutVars>
      </dgm:prSet>
      <dgm:spPr/>
    </dgm:pt>
    <dgm:pt modelId="{EFAF23E3-4532-4DBB-8504-009970A83A45}" type="pres">
      <dgm:prSet presAssocID="{6CC45070-FB06-4328-B17B-D177E4405D52}" presName="rootComposite" presStyleCnt="0"/>
      <dgm:spPr/>
    </dgm:pt>
    <dgm:pt modelId="{E3037186-1C68-42D8-A058-C2EAEFE4CF3C}" type="pres">
      <dgm:prSet presAssocID="{6CC45070-FB06-4328-B17B-D177E4405D52}" presName="rootText" presStyleLbl="node3" presStyleIdx="29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02CF526-8F3F-463D-AF43-FF95D27AC7AB}" type="pres">
      <dgm:prSet presAssocID="{6CC45070-FB06-4328-B17B-D177E4405D52}" presName="rootConnector" presStyleLbl="node3" presStyleIdx="29" presStyleCnt="33"/>
      <dgm:spPr/>
      <dgm:t>
        <a:bodyPr/>
        <a:lstStyle/>
        <a:p>
          <a:endParaRPr lang="cs-CZ"/>
        </a:p>
      </dgm:t>
    </dgm:pt>
    <dgm:pt modelId="{26581787-D89C-4A81-8293-ABA95CFD2AA4}" type="pres">
      <dgm:prSet presAssocID="{6CC45070-FB06-4328-B17B-D177E4405D52}" presName="hierChild4" presStyleCnt="0"/>
      <dgm:spPr/>
    </dgm:pt>
    <dgm:pt modelId="{90CAA0B4-7F35-4FFF-B0B2-F667DADD4F18}" type="pres">
      <dgm:prSet presAssocID="{6CC45070-FB06-4328-B17B-D177E4405D52}" presName="hierChild5" presStyleCnt="0"/>
      <dgm:spPr/>
    </dgm:pt>
    <dgm:pt modelId="{6E2DF5C6-496C-41E7-A8DC-10A32352F40E}" type="pres">
      <dgm:prSet presAssocID="{E4BC0E8B-5262-4636-BBA0-8E141D737DA5}" presName="Name37" presStyleLbl="parChTrans1D3" presStyleIdx="30" presStyleCnt="33"/>
      <dgm:spPr/>
      <dgm:t>
        <a:bodyPr/>
        <a:lstStyle/>
        <a:p>
          <a:endParaRPr lang="cs-CZ"/>
        </a:p>
      </dgm:t>
    </dgm:pt>
    <dgm:pt modelId="{24580A27-BE63-444E-85B7-857774642F61}" type="pres">
      <dgm:prSet presAssocID="{4A2D7C0B-6FF0-4C07-81F3-5E0D0AC5A07E}" presName="hierRoot2" presStyleCnt="0">
        <dgm:presLayoutVars>
          <dgm:hierBranch val="init"/>
        </dgm:presLayoutVars>
      </dgm:prSet>
      <dgm:spPr/>
    </dgm:pt>
    <dgm:pt modelId="{A4FC782C-E485-46B0-B84F-F879F8FA27FD}" type="pres">
      <dgm:prSet presAssocID="{4A2D7C0B-6FF0-4C07-81F3-5E0D0AC5A07E}" presName="rootComposite" presStyleCnt="0"/>
      <dgm:spPr/>
    </dgm:pt>
    <dgm:pt modelId="{7C131D7B-A8B7-4988-A537-5B557D0C9BB8}" type="pres">
      <dgm:prSet presAssocID="{4A2D7C0B-6FF0-4C07-81F3-5E0D0AC5A07E}" presName="rootText" presStyleLbl="node3" presStyleIdx="30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C89A78-B01C-4B6B-8C5C-E02FDAC0334D}" type="pres">
      <dgm:prSet presAssocID="{4A2D7C0B-6FF0-4C07-81F3-5E0D0AC5A07E}" presName="rootConnector" presStyleLbl="node3" presStyleIdx="30" presStyleCnt="33"/>
      <dgm:spPr/>
      <dgm:t>
        <a:bodyPr/>
        <a:lstStyle/>
        <a:p>
          <a:endParaRPr lang="cs-CZ"/>
        </a:p>
      </dgm:t>
    </dgm:pt>
    <dgm:pt modelId="{96F63B85-E5D7-4E07-BAD3-C00A4B00720B}" type="pres">
      <dgm:prSet presAssocID="{4A2D7C0B-6FF0-4C07-81F3-5E0D0AC5A07E}" presName="hierChild4" presStyleCnt="0"/>
      <dgm:spPr/>
    </dgm:pt>
    <dgm:pt modelId="{9976A9DC-45F7-4EF3-A1C2-5DB2F125C026}" type="pres">
      <dgm:prSet presAssocID="{4A2D7C0B-6FF0-4C07-81F3-5E0D0AC5A07E}" presName="hierChild5" presStyleCnt="0"/>
      <dgm:spPr/>
    </dgm:pt>
    <dgm:pt modelId="{9572771C-1CA4-4CA2-B69F-A0F318DB7DC7}" type="pres">
      <dgm:prSet presAssocID="{976D96A5-1593-446D-907B-B84E79F828BA}" presName="Name37" presStyleLbl="parChTrans1D3" presStyleIdx="31" presStyleCnt="33"/>
      <dgm:spPr/>
      <dgm:t>
        <a:bodyPr/>
        <a:lstStyle/>
        <a:p>
          <a:endParaRPr lang="cs-CZ"/>
        </a:p>
      </dgm:t>
    </dgm:pt>
    <dgm:pt modelId="{1530B31C-EDE1-4E50-B2CD-86B88BFCC12E}" type="pres">
      <dgm:prSet presAssocID="{0A54C3B6-BBFB-4D31-BC61-C4CF41F46C23}" presName="hierRoot2" presStyleCnt="0">
        <dgm:presLayoutVars>
          <dgm:hierBranch val="init"/>
        </dgm:presLayoutVars>
      </dgm:prSet>
      <dgm:spPr/>
    </dgm:pt>
    <dgm:pt modelId="{48D119B5-286C-41F9-8A2B-25A3B11DB032}" type="pres">
      <dgm:prSet presAssocID="{0A54C3B6-BBFB-4D31-BC61-C4CF41F46C23}" presName="rootComposite" presStyleCnt="0"/>
      <dgm:spPr/>
    </dgm:pt>
    <dgm:pt modelId="{C4DE8FD5-1288-49E3-B041-3B3254F43EB7}" type="pres">
      <dgm:prSet presAssocID="{0A54C3B6-BBFB-4D31-BC61-C4CF41F46C23}" presName="rootText" presStyleLbl="node3" presStyleIdx="31" presStyleCnt="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83D685-B6B9-41C3-956B-915473242AA2}" type="pres">
      <dgm:prSet presAssocID="{0A54C3B6-BBFB-4D31-BC61-C4CF41F46C23}" presName="rootConnector" presStyleLbl="node3" presStyleIdx="31" presStyleCnt="33"/>
      <dgm:spPr/>
      <dgm:t>
        <a:bodyPr/>
        <a:lstStyle/>
        <a:p>
          <a:endParaRPr lang="cs-CZ"/>
        </a:p>
      </dgm:t>
    </dgm:pt>
    <dgm:pt modelId="{1DC8B0FF-5F17-4684-8E6B-23157E1D38EA}" type="pres">
      <dgm:prSet presAssocID="{0A54C3B6-BBFB-4D31-BC61-C4CF41F46C23}" presName="hierChild4" presStyleCnt="0"/>
      <dgm:spPr/>
    </dgm:pt>
    <dgm:pt modelId="{CFB36AEE-8C97-4EC8-87BB-A66ECC25BEAD}" type="pres">
      <dgm:prSet presAssocID="{0A54C3B6-BBFB-4D31-BC61-C4CF41F46C23}" presName="hierChild5" presStyleCnt="0"/>
      <dgm:spPr/>
    </dgm:pt>
    <dgm:pt modelId="{8D2056B7-021B-4C9B-9D00-A5AE6C2E7AC3}" type="pres">
      <dgm:prSet presAssocID="{68A6F991-530B-4FA4-A835-3F615C51BE19}" presName="Name37" presStyleLbl="parChTrans1D3" presStyleIdx="32" presStyleCnt="33"/>
      <dgm:spPr/>
      <dgm:t>
        <a:bodyPr/>
        <a:lstStyle/>
        <a:p>
          <a:endParaRPr lang="cs-CZ"/>
        </a:p>
      </dgm:t>
    </dgm:pt>
    <dgm:pt modelId="{A93413C8-2EF1-42CC-BAEB-5B73D3D5FAFA}" type="pres">
      <dgm:prSet presAssocID="{A8E79674-6273-4CB0-B931-AFD503A5F654}" presName="hierRoot2" presStyleCnt="0">
        <dgm:presLayoutVars>
          <dgm:hierBranch val="init"/>
        </dgm:presLayoutVars>
      </dgm:prSet>
      <dgm:spPr/>
    </dgm:pt>
    <dgm:pt modelId="{AC960ACE-44DB-4FD4-BB30-7499C110303D}" type="pres">
      <dgm:prSet presAssocID="{A8E79674-6273-4CB0-B931-AFD503A5F654}" presName="rootComposite" presStyleCnt="0"/>
      <dgm:spPr/>
    </dgm:pt>
    <dgm:pt modelId="{69AA20C1-5433-48CF-B306-8EBF215129A3}" type="pres">
      <dgm:prSet presAssocID="{A8E79674-6273-4CB0-B931-AFD503A5F654}" presName="rootText" presStyleLbl="node3" presStyleIdx="32" presStyleCnt="33" custScaleX="100243" custScaleY="2083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1946DA-8D28-4C77-BCF6-C2A56F1A7BAE}" type="pres">
      <dgm:prSet presAssocID="{A8E79674-6273-4CB0-B931-AFD503A5F654}" presName="rootConnector" presStyleLbl="node3" presStyleIdx="32" presStyleCnt="33"/>
      <dgm:spPr/>
      <dgm:t>
        <a:bodyPr/>
        <a:lstStyle/>
        <a:p>
          <a:endParaRPr lang="cs-CZ"/>
        </a:p>
      </dgm:t>
    </dgm:pt>
    <dgm:pt modelId="{994B2071-B504-4513-9130-997212F9184D}" type="pres">
      <dgm:prSet presAssocID="{A8E79674-6273-4CB0-B931-AFD503A5F654}" presName="hierChild4" presStyleCnt="0"/>
      <dgm:spPr/>
    </dgm:pt>
    <dgm:pt modelId="{2CB2F3BC-34F3-47CF-AE38-9777A5F4CE81}" type="pres">
      <dgm:prSet presAssocID="{A8E79674-6273-4CB0-B931-AFD503A5F654}" presName="hierChild5" presStyleCnt="0"/>
      <dgm:spPr/>
    </dgm:pt>
    <dgm:pt modelId="{CF302BEF-91F9-4B8D-B7BF-C068DA919CE1}" type="pres">
      <dgm:prSet presAssocID="{27666350-E153-4368-A45A-B09DC5570296}" presName="hierChild5" presStyleCnt="0"/>
      <dgm:spPr/>
    </dgm:pt>
    <dgm:pt modelId="{DEA2A4BC-68C8-4499-A67A-822C53F7BB65}" type="pres">
      <dgm:prSet presAssocID="{68E363E3-19BA-400C-B89A-4B59D352D026}" presName="hierChild3" presStyleCnt="0"/>
      <dgm:spPr/>
    </dgm:pt>
  </dgm:ptLst>
  <dgm:cxnLst>
    <dgm:cxn modelId="{B369BB17-A59C-4E04-8050-CE7F0794C2C4}" srcId="{68E363E3-19BA-400C-B89A-4B59D352D026}" destId="{0F8C945E-BDFF-46D9-B17E-5905F839440B}" srcOrd="4" destOrd="0" parTransId="{2CCF6B2E-AA7C-42FB-B79E-BA3AE8FF5280}" sibTransId="{B497B986-5632-4FE6-A4E2-DBC62B2554FC}"/>
    <dgm:cxn modelId="{5D37961F-2994-4300-9599-A9E62612878F}" type="presOf" srcId="{231FC1E1-C0F1-4B81-8472-2D7FD91F6B5C}" destId="{AD1FDC35-F06D-4D3F-96CA-1D49826F7944}" srcOrd="0" destOrd="0" presId="urn:microsoft.com/office/officeart/2005/8/layout/orgChart1"/>
    <dgm:cxn modelId="{E580C632-6141-4DFA-B7FD-1463249C50A4}" type="presOf" srcId="{D310CF82-43F2-47C4-8F01-F04C600AC7A8}" destId="{AB912D92-7B1F-44DE-B029-0B4426694794}" srcOrd="0" destOrd="0" presId="urn:microsoft.com/office/officeart/2005/8/layout/orgChart1"/>
    <dgm:cxn modelId="{0AB11B86-660C-43AA-84D8-5B012F28D8A0}" srcId="{27666350-E153-4368-A45A-B09DC5570296}" destId="{0A54C3B6-BBFB-4D31-BC61-C4CF41F46C23}" srcOrd="3" destOrd="0" parTransId="{976D96A5-1593-446D-907B-B84E79F828BA}" sibTransId="{9E322CA8-7448-4852-A358-C3B423D42AB0}"/>
    <dgm:cxn modelId="{0DDF7CB6-78B9-4498-A7ED-129A543BD56B}" type="presOf" srcId="{4B23AB31-337F-486B-83C8-8D2D4B12596D}" destId="{E1B7865C-8E13-4767-B43A-8AFACA05A112}" srcOrd="0" destOrd="0" presId="urn:microsoft.com/office/officeart/2005/8/layout/orgChart1"/>
    <dgm:cxn modelId="{D5704018-1E56-4051-A0FA-DD732417EB8E}" type="presOf" srcId="{D310CF82-43F2-47C4-8F01-F04C600AC7A8}" destId="{A142BCE0-6961-4791-B899-69A96036E093}" srcOrd="1" destOrd="0" presId="urn:microsoft.com/office/officeart/2005/8/layout/orgChart1"/>
    <dgm:cxn modelId="{FB8D957D-B327-469F-8DEE-081ACD77007B}" type="presOf" srcId="{8E5E7C42-4638-4E6B-A484-7EEC957A1D2D}" destId="{63E43743-4A46-4AE6-84F3-5DD6674131A7}" srcOrd="0" destOrd="0" presId="urn:microsoft.com/office/officeart/2005/8/layout/orgChart1"/>
    <dgm:cxn modelId="{EA582311-9785-4178-99B8-72D298E04F8A}" srcId="{44CA0C7D-3213-45DC-B0AC-67DC35B470D8}" destId="{61BC1FE9-1CCC-4B0F-8831-F22D022FFC13}" srcOrd="0" destOrd="0" parTransId="{5367C0F8-E77F-498A-AF9C-C9655B9D77C7}" sibTransId="{32E73F81-034C-4B3B-BC1B-5F58DCAD7608}"/>
    <dgm:cxn modelId="{CF9731B5-ED9C-4056-8A5D-332D18C956AE}" type="presOf" srcId="{C2F2CF64-585B-42B2-8DED-3AB9E7BC94B8}" destId="{CBEC87F3-B2C3-405F-8DDD-9EF3CFCF7D62}" srcOrd="0" destOrd="0" presId="urn:microsoft.com/office/officeart/2005/8/layout/orgChart1"/>
    <dgm:cxn modelId="{4FFB94BE-1409-4208-8297-E061385FFD4E}" type="presOf" srcId="{27666350-E153-4368-A45A-B09DC5570296}" destId="{B7DD54BD-98A7-4694-89CD-60701317BFCC}" srcOrd="1" destOrd="0" presId="urn:microsoft.com/office/officeart/2005/8/layout/orgChart1"/>
    <dgm:cxn modelId="{DDBDD602-E6C7-4277-BE7D-4028F7A2C7CF}" type="presOf" srcId="{44CA0C7D-3213-45DC-B0AC-67DC35B470D8}" destId="{363CEBB6-A89C-4FCD-8602-AB7D5BF3E059}" srcOrd="1" destOrd="0" presId="urn:microsoft.com/office/officeart/2005/8/layout/orgChart1"/>
    <dgm:cxn modelId="{BC7B1A61-D99D-4860-9A3A-391F2088CF77}" type="presOf" srcId="{4AB964F8-2ABA-456E-A574-8D0E817C5859}" destId="{28480124-3B8F-41FC-9DE8-C80FECFB34B5}" srcOrd="0" destOrd="0" presId="urn:microsoft.com/office/officeart/2005/8/layout/orgChart1"/>
    <dgm:cxn modelId="{18E40E77-5D70-4C91-81D0-0D61FD4A37B7}" type="presOf" srcId="{AC0B382B-982A-45E6-87E9-C44AB10F513F}" destId="{3CFF43F1-A6B5-4F8A-9937-2C86D8694E32}" srcOrd="1" destOrd="0" presId="urn:microsoft.com/office/officeart/2005/8/layout/orgChart1"/>
    <dgm:cxn modelId="{10B4267D-3228-4EA8-8247-612EDAB715FB}" srcId="{0F8C945E-BDFF-46D9-B17E-5905F839440B}" destId="{BD3F9E72-DB8F-41F6-B32C-8357B1253E69}" srcOrd="0" destOrd="0" parTransId="{4CF65E03-85A3-47BA-8977-021538A9463C}" sibTransId="{EEF26CB5-CAF1-40FF-8E1F-94AEDB637AFE}"/>
    <dgm:cxn modelId="{B0674AE7-2586-4B1D-B672-21CE447512ED}" type="presOf" srcId="{7516A2A4-86C0-4A5B-B6AB-8C8EAB2C6CCD}" destId="{88357824-A095-41B8-A04F-9CD13BAAE454}" srcOrd="0" destOrd="0" presId="urn:microsoft.com/office/officeart/2005/8/layout/orgChart1"/>
    <dgm:cxn modelId="{AA4B19F7-8481-42B1-A13B-9204BDC94F11}" type="presOf" srcId="{3ACC6689-5034-4CA5-9608-33105D652FFF}" destId="{E8A277AC-087A-4ACF-ABDE-0226EF929CD5}" srcOrd="0" destOrd="0" presId="urn:microsoft.com/office/officeart/2005/8/layout/orgChart1"/>
    <dgm:cxn modelId="{7A5E6A39-DD17-4E1E-A528-4217948F8B91}" srcId="{44CA0C7D-3213-45DC-B0AC-67DC35B470D8}" destId="{FE64C99E-4B35-4341-9275-8AD2EA9488CD}" srcOrd="8" destOrd="0" parTransId="{9E051BCC-824A-4285-8C1F-DD9B56DC68EF}" sibTransId="{1A8241C9-67F5-46AB-A0CB-0F8B1D194207}"/>
    <dgm:cxn modelId="{BFBC89C0-6BEB-42D6-B706-A79202A7E5DF}" type="presOf" srcId="{27666350-E153-4368-A45A-B09DC5570296}" destId="{96C107FA-16B2-4CF2-8DF1-C611697BCBBA}" srcOrd="0" destOrd="0" presId="urn:microsoft.com/office/officeart/2005/8/layout/orgChart1"/>
    <dgm:cxn modelId="{26798AAE-8ED1-4550-8522-85934A5D4A6D}" type="presOf" srcId="{CC5B3C5D-9E8D-4FA4-878B-8B2B5E54E0B4}" destId="{1E98F188-40D8-468B-ABD3-5C2B8EDA4BC9}" srcOrd="0" destOrd="0" presId="urn:microsoft.com/office/officeart/2005/8/layout/orgChart1"/>
    <dgm:cxn modelId="{6E25010D-8EED-4B14-88F0-8BA4D0109B4B}" type="presOf" srcId="{CFF660DB-88F0-4F28-B7D9-0E73592652B1}" destId="{12B334C0-DDA8-4F88-8A30-FD375FFA0B3C}" srcOrd="1" destOrd="0" presId="urn:microsoft.com/office/officeart/2005/8/layout/orgChart1"/>
    <dgm:cxn modelId="{9C33B2DD-ABF6-4FB7-B773-DE04BF5AF5EF}" type="presOf" srcId="{D20E2A1A-3C9D-47F2-A172-8ADA471CF04D}" destId="{7B03EE5F-F3C0-419D-8FA3-8CCAFC24A556}" srcOrd="0" destOrd="0" presId="urn:microsoft.com/office/officeart/2005/8/layout/orgChart1"/>
    <dgm:cxn modelId="{6816D3FF-1E7E-490F-9189-BC1FB1DF9DF3}" type="presOf" srcId="{AC47D2D2-57B9-4754-85EE-66111AE33CF8}" destId="{EFED0B41-DF43-47F2-BC4F-4F1F45634D0D}" srcOrd="0" destOrd="0" presId="urn:microsoft.com/office/officeart/2005/8/layout/orgChart1"/>
    <dgm:cxn modelId="{2A69999C-90A7-4B41-89BC-313548D9CA82}" type="presOf" srcId="{02E56F91-36C3-49FD-88C0-295FBA8270FD}" destId="{1A1313E3-A0A2-4E04-95C6-A7A1310B6FD1}" srcOrd="0" destOrd="0" presId="urn:microsoft.com/office/officeart/2005/8/layout/orgChart1"/>
    <dgm:cxn modelId="{259F515E-2D90-4B04-A06B-28BD1C33522D}" srcId="{DCC220E8-4970-4E60-BD4E-53968297A514}" destId="{B5329B06-52F6-4487-8E5E-FBF6630BFE78}" srcOrd="6" destOrd="0" parTransId="{A4FC4B91-26B6-4E58-AFEB-237A61F4965C}" sibTransId="{AC8ABEBE-C6C3-459E-9007-31C35FD656E7}"/>
    <dgm:cxn modelId="{A4B4C5A9-55DF-4BED-BA96-D6BE01FD4A9A}" type="presOf" srcId="{4787761D-0C7D-400D-96BC-1CEA1DA483E7}" destId="{D53ED1A7-7783-4708-9A4B-EA6653DF1EAC}" srcOrd="0" destOrd="0" presId="urn:microsoft.com/office/officeart/2005/8/layout/orgChart1"/>
    <dgm:cxn modelId="{0838C5AF-32FC-42A7-81F6-686467A6A9DC}" type="presOf" srcId="{0F8C945E-BDFF-46D9-B17E-5905F839440B}" destId="{94CB0892-6DFA-4449-A164-D0020A722A4F}" srcOrd="1" destOrd="0" presId="urn:microsoft.com/office/officeart/2005/8/layout/orgChart1"/>
    <dgm:cxn modelId="{19A17195-A984-4C9E-A327-6E70D65B5908}" type="presOf" srcId="{E9454F51-6D12-4823-81B8-37EE4ED807B6}" destId="{A9943225-814A-4A7E-B6EA-5280E88BB606}" srcOrd="0" destOrd="0" presId="urn:microsoft.com/office/officeart/2005/8/layout/orgChart1"/>
    <dgm:cxn modelId="{1C8276D0-E221-4923-9C3F-68AE9D73580F}" type="presOf" srcId="{BD3F9E72-DB8F-41F6-B32C-8357B1253E69}" destId="{475221D1-A8B6-4CA1-BD7B-12A05D04AFD8}" srcOrd="1" destOrd="0" presId="urn:microsoft.com/office/officeart/2005/8/layout/orgChart1"/>
    <dgm:cxn modelId="{E3336B59-F388-42A7-8F62-B28A2533ED78}" type="presOf" srcId="{2B7BE79C-A167-4D35-98D4-EA82D9CE7401}" destId="{45CFDB19-1785-4B6A-949E-C7A1F360E582}" srcOrd="1" destOrd="0" presId="urn:microsoft.com/office/officeart/2005/8/layout/orgChart1"/>
    <dgm:cxn modelId="{C33AAECD-B0A8-467A-8659-5EE462C6EA9B}" type="presOf" srcId="{BD64B506-7C42-4CB9-9912-4C59B73393D7}" destId="{58FFCE68-33A9-408A-AFED-47CFE185BB06}" srcOrd="0" destOrd="0" presId="urn:microsoft.com/office/officeart/2005/8/layout/orgChart1"/>
    <dgm:cxn modelId="{7C0B3294-0E92-49FA-88C9-BD854C819215}" type="presOf" srcId="{46000672-45B4-4095-B7F5-C2DD1FA0303D}" destId="{3ADDE6E2-04EB-4235-8CE8-D1E864E17C24}" srcOrd="1" destOrd="0" presId="urn:microsoft.com/office/officeart/2005/8/layout/orgChart1"/>
    <dgm:cxn modelId="{962FD75E-12C9-4782-B29A-923EF77A388B}" type="presOf" srcId="{E1247889-5432-42C0-B43D-6E40961C4881}" destId="{F692E5D1-0899-446D-B875-CDED2696161E}" srcOrd="0" destOrd="0" presId="urn:microsoft.com/office/officeart/2005/8/layout/orgChart1"/>
    <dgm:cxn modelId="{281D871D-A208-4D51-9B4F-0F7F5C4F1666}" type="presOf" srcId="{4A2D7C0B-6FF0-4C07-81F3-5E0D0AC5A07E}" destId="{89C89A78-B01C-4B6B-8C5C-E02FDAC0334D}" srcOrd="1" destOrd="0" presId="urn:microsoft.com/office/officeart/2005/8/layout/orgChart1"/>
    <dgm:cxn modelId="{E572F2A4-28ED-41E2-A72D-CA972A016ACC}" type="presOf" srcId="{C9DD6F29-07D5-4C21-B0C3-072489EB57B9}" destId="{72D019E5-0ADD-4FFC-97B4-EB84A8EA7BDC}" srcOrd="0" destOrd="0" presId="urn:microsoft.com/office/officeart/2005/8/layout/orgChart1"/>
    <dgm:cxn modelId="{F98F4118-9D9A-44C8-AAD8-4773A69B5F66}" type="presOf" srcId="{7DA0FF43-49F3-4AE5-A958-591D35CFC9EF}" destId="{C9019086-CE4A-4765-A879-6FDF1E97D06C}" srcOrd="0" destOrd="0" presId="urn:microsoft.com/office/officeart/2005/8/layout/orgChart1"/>
    <dgm:cxn modelId="{EB224A68-5E9C-429E-AB1E-18833B5D7512}" srcId="{44CA0C7D-3213-45DC-B0AC-67DC35B470D8}" destId="{8E5E7C42-4638-4E6B-A484-7EEC957A1D2D}" srcOrd="9" destOrd="0" parTransId="{F29641C5-5C2F-4817-87C5-10BDB3B105E5}" sibTransId="{2888A433-F64A-4843-BCFA-0409ACCC7D30}"/>
    <dgm:cxn modelId="{105D3F73-5E42-4E63-A722-A4652C76AD14}" srcId="{EC2C69D7-99E7-4570-9459-23B428BDEDC9}" destId="{2343C355-990B-45CE-80BC-60A984BA5234}" srcOrd="3" destOrd="0" parTransId="{B3279709-671A-48DF-8CBF-FA8793E117F4}" sibTransId="{201F19F7-0F75-43D8-BE93-174DC3222DAF}"/>
    <dgm:cxn modelId="{8F56D329-A9D1-4C6C-B223-26683AEE7A86}" type="presOf" srcId="{A76F793D-805A-4DFC-B357-EE6472A74049}" destId="{C8257EC0-B89A-4ABF-A5F4-E4A6B3011B77}" srcOrd="0" destOrd="0" presId="urn:microsoft.com/office/officeart/2005/8/layout/orgChart1"/>
    <dgm:cxn modelId="{BA7EC547-B8A6-42EA-AAD3-9D4A131D56C0}" type="presOf" srcId="{68E363E3-19BA-400C-B89A-4B59D352D026}" destId="{8BC53F57-206F-4F70-A4BE-05BF84CE366A}" srcOrd="0" destOrd="0" presId="urn:microsoft.com/office/officeart/2005/8/layout/orgChart1"/>
    <dgm:cxn modelId="{18DD7CFB-DD73-4D3E-ACEA-70EBFBF60680}" type="presOf" srcId="{231FC1E1-C0F1-4B81-8472-2D7FD91F6B5C}" destId="{8061D2EB-CA8A-4A5D-9681-2F72B75C6E69}" srcOrd="1" destOrd="0" presId="urn:microsoft.com/office/officeart/2005/8/layout/orgChart1"/>
    <dgm:cxn modelId="{9509A2A2-8A58-4D5C-85DF-1F527B47254B}" srcId="{44CA0C7D-3213-45DC-B0AC-67DC35B470D8}" destId="{BD64B506-7C42-4CB9-9912-4C59B73393D7}" srcOrd="4" destOrd="0" parTransId="{17502949-E507-441D-97BA-FE345B965024}" sibTransId="{FFA6F237-8F00-41FC-AB45-BB620126108C}"/>
    <dgm:cxn modelId="{452A343D-63E8-4D96-82AC-FEC41E47E267}" type="presOf" srcId="{EC2C69D7-99E7-4570-9459-23B428BDEDC9}" destId="{ACFE605E-AB78-410A-8EC0-EA234EBC3135}" srcOrd="0" destOrd="0" presId="urn:microsoft.com/office/officeart/2005/8/layout/orgChart1"/>
    <dgm:cxn modelId="{EDA7C22C-7F64-4084-B390-26212870B4C9}" type="presOf" srcId="{0A54C3B6-BBFB-4D31-BC61-C4CF41F46C23}" destId="{C4DE8FD5-1288-49E3-B041-3B3254F43EB7}" srcOrd="0" destOrd="0" presId="urn:microsoft.com/office/officeart/2005/8/layout/orgChart1"/>
    <dgm:cxn modelId="{9EEFF1CD-4A6C-4E3E-A6A9-2FA17EFB3B70}" type="presOf" srcId="{0F8C945E-BDFF-46D9-B17E-5905F839440B}" destId="{15806CF2-DF7D-4738-9984-6B1B98FD038B}" srcOrd="0" destOrd="0" presId="urn:microsoft.com/office/officeart/2005/8/layout/orgChart1"/>
    <dgm:cxn modelId="{0CF1217C-9F02-4881-85DA-2F8EAD0EAADD}" srcId="{44CA0C7D-3213-45DC-B0AC-67DC35B470D8}" destId="{AC0B382B-982A-45E6-87E9-C44AB10F513F}" srcOrd="2" destOrd="0" parTransId="{CC5B3C5D-9E8D-4FA4-878B-8B2B5E54E0B4}" sibTransId="{C942A583-FACC-4C55-9ADA-8C5DA4C1A43D}"/>
    <dgm:cxn modelId="{65E3F4E6-BD2A-43F7-BF1B-8EEF9BBAE744}" type="presOf" srcId="{4CF65E03-85A3-47BA-8977-021538A9463C}" destId="{B634A913-40A6-495D-BA9E-A64C932DED91}" srcOrd="0" destOrd="0" presId="urn:microsoft.com/office/officeart/2005/8/layout/orgChart1"/>
    <dgm:cxn modelId="{8E88C7D2-B2A9-4BF4-B146-9A356C270017}" type="presOf" srcId="{0A4BCE6B-E16A-44EE-87DE-1BADA3893EEF}" destId="{66D468FA-15DD-4FB7-A6D6-9DBFF016A026}" srcOrd="0" destOrd="0" presId="urn:microsoft.com/office/officeart/2005/8/layout/orgChart1"/>
    <dgm:cxn modelId="{550BEC78-A7BC-4FAF-B9F3-FC2B2D27B53C}" type="presOf" srcId="{7DA0FF43-49F3-4AE5-A958-591D35CFC9EF}" destId="{FAD780F6-03CF-49C5-871A-A709737D281D}" srcOrd="1" destOrd="0" presId="urn:microsoft.com/office/officeart/2005/8/layout/orgChart1"/>
    <dgm:cxn modelId="{FB8A778E-225A-4911-9D2F-D7BE4C6F09B8}" type="presOf" srcId="{9AAEC8A9-AE19-4289-97B1-ECB925489485}" destId="{B9EAA9BD-A7AF-4BEB-AE33-4F1805862B39}" srcOrd="0" destOrd="0" presId="urn:microsoft.com/office/officeart/2005/8/layout/orgChart1"/>
    <dgm:cxn modelId="{FE15593D-42A3-4734-B968-8249EDA2C764}" type="presOf" srcId="{46000672-45B4-4095-B7F5-C2DD1FA0303D}" destId="{AAFAD54A-E38C-4C5E-9EAD-1547138EE789}" srcOrd="0" destOrd="0" presId="urn:microsoft.com/office/officeart/2005/8/layout/orgChart1"/>
    <dgm:cxn modelId="{29B56B71-50F8-47D7-94AC-747C7B1CB9ED}" type="presOf" srcId="{976D96A5-1593-446D-907B-B84E79F828BA}" destId="{9572771C-1CA4-4CA2-B69F-A0F318DB7DC7}" srcOrd="0" destOrd="0" presId="urn:microsoft.com/office/officeart/2005/8/layout/orgChart1"/>
    <dgm:cxn modelId="{095969BF-9BED-4D2A-B5EF-0D0AACD2771E}" type="presOf" srcId="{EC2C69D7-99E7-4570-9459-23B428BDEDC9}" destId="{1C4A0ABD-AF11-4A49-B3D8-73547CA723F8}" srcOrd="1" destOrd="0" presId="urn:microsoft.com/office/officeart/2005/8/layout/orgChart1"/>
    <dgm:cxn modelId="{A4963A4A-321A-497E-ABED-C4749E0DFA5B}" type="presOf" srcId="{44CA0C7D-3213-45DC-B0AC-67DC35B470D8}" destId="{7B0E73E9-A3EC-49B4-9527-F0C93C2CFF89}" srcOrd="0" destOrd="0" presId="urn:microsoft.com/office/officeart/2005/8/layout/orgChart1"/>
    <dgm:cxn modelId="{1B499A80-F242-43A8-9C5E-6DB5A86F0632}" srcId="{44CA0C7D-3213-45DC-B0AC-67DC35B470D8}" destId="{2B7BE79C-A167-4D35-98D4-EA82D9CE7401}" srcOrd="1" destOrd="0" parTransId="{955A31BC-0CBF-4443-B6EF-AD29E3688C70}" sibTransId="{81E52119-310A-4787-A79C-BB810CDB386C}"/>
    <dgm:cxn modelId="{732A7C16-2C0C-4971-AEE1-13B7D06B5A6E}" type="presOf" srcId="{98E85C8A-C02D-4F74-B54A-A2B0AB212EC6}" destId="{9DC2F2C6-52B7-4024-A3E0-9B8A69737ACE}" srcOrd="0" destOrd="0" presId="urn:microsoft.com/office/officeart/2005/8/layout/orgChart1"/>
    <dgm:cxn modelId="{6F575FED-FBC9-41DB-ADB8-F1A08BA35C62}" type="presOf" srcId="{9AAEC8A9-AE19-4289-97B1-ECB925489485}" destId="{AD021B84-E296-4244-AF36-5E6D17631366}" srcOrd="1" destOrd="0" presId="urn:microsoft.com/office/officeart/2005/8/layout/orgChart1"/>
    <dgm:cxn modelId="{7EBEED68-28FC-4198-8A98-BFDFC16EFE7C}" srcId="{0F8C945E-BDFF-46D9-B17E-5905F839440B}" destId="{D310CF82-43F2-47C4-8F01-F04C600AC7A8}" srcOrd="2" destOrd="0" parTransId="{F2AF43E9-89B3-4D2A-AECC-9752BF67A2A4}" sibTransId="{8DC1E194-CFD7-40A8-8E04-598D1B01CBFC}"/>
    <dgm:cxn modelId="{ACD51E43-10B3-4B21-AF74-7D31CC64DE8A}" srcId="{68E363E3-19BA-400C-B89A-4B59D352D026}" destId="{DCC220E8-4970-4E60-BD4E-53968297A514}" srcOrd="3" destOrd="0" parTransId="{75A65EBE-CAD2-4053-84B5-29224BB95AE1}" sibTransId="{E01A0A14-C654-4820-9E1C-4ED0E80FC80D}"/>
    <dgm:cxn modelId="{C8BC0793-A461-43CC-A8BB-20EC3BD77CF1}" type="presOf" srcId="{7516A2A4-86C0-4A5B-B6AB-8C8EAB2C6CCD}" destId="{77F59BF7-7B23-493D-96F3-119772DE7677}" srcOrd="1" destOrd="0" presId="urn:microsoft.com/office/officeart/2005/8/layout/orgChart1"/>
    <dgm:cxn modelId="{C196D396-DD35-4C81-B29C-BA97635F7993}" srcId="{DCC220E8-4970-4E60-BD4E-53968297A514}" destId="{12EF79D7-AB48-4DC7-9869-D613F481EB86}" srcOrd="4" destOrd="0" parTransId="{C9DD6F29-07D5-4C21-B0C3-072489EB57B9}" sibTransId="{E944EC4E-88CF-4A40-8EDB-AEFA50011C17}"/>
    <dgm:cxn modelId="{142B7B00-3895-467B-B6A7-76E2A362B3AB}" type="presOf" srcId="{0A54C3B6-BBFB-4D31-BC61-C4CF41F46C23}" destId="{B183D685-B6B9-41C3-956B-915473242AA2}" srcOrd="1" destOrd="0" presId="urn:microsoft.com/office/officeart/2005/8/layout/orgChart1"/>
    <dgm:cxn modelId="{1CA4DA7B-FE26-49B3-B855-AAF57DA01A6B}" type="presOf" srcId="{849263A9-B2C8-4174-AAA8-F81577B7A764}" destId="{D36643B9-BA25-416C-A100-E373450C3DEE}" srcOrd="1" destOrd="0" presId="urn:microsoft.com/office/officeart/2005/8/layout/orgChart1"/>
    <dgm:cxn modelId="{BA7D4AFA-548E-4271-8D5F-765CDA0101F0}" srcId="{27666350-E153-4368-A45A-B09DC5570296}" destId="{6CC45070-FB06-4328-B17B-D177E4405D52}" srcOrd="1" destOrd="0" parTransId="{D3FF132E-98ED-462F-B79D-5721DE41DEF5}" sibTransId="{D45AAF96-6836-4DDE-AACD-7F4D282AC400}"/>
    <dgm:cxn modelId="{C71C4067-2B55-4E09-8982-9A0FAF87DF13}" type="presOf" srcId="{12EF79D7-AB48-4DC7-9869-D613F481EB86}" destId="{DA37847B-C46A-4F02-ACDC-D627F966B4AB}" srcOrd="0" destOrd="0" presId="urn:microsoft.com/office/officeart/2005/8/layout/orgChart1"/>
    <dgm:cxn modelId="{757E3744-A1D0-48C8-BAE1-1C340CD6FAAC}" srcId="{9AAEC8A9-AE19-4289-97B1-ECB925489485}" destId="{4FD6BA89-C76A-4E27-A23E-78049481E9BD}" srcOrd="1" destOrd="0" parTransId="{E9454F51-6D12-4823-81B8-37EE4ED807B6}" sibTransId="{3D8A3858-221B-4D30-9F1E-CD07276E3407}"/>
    <dgm:cxn modelId="{73581BD4-4D04-4A68-A233-918F1E1AD95B}" srcId="{EC2C69D7-99E7-4570-9459-23B428BDEDC9}" destId="{680DFE80-3A75-416B-B3B8-3EC121C33462}" srcOrd="4" destOrd="0" parTransId="{D04A7170-C40E-42FF-8B49-C9DB06A4D669}" sibTransId="{9AF41451-4051-4748-8905-85C2BC2404EB}"/>
    <dgm:cxn modelId="{A1E043C8-2C59-4EA6-B9A0-251E532D768F}" type="presOf" srcId="{A8E79674-6273-4CB0-B931-AFD503A5F654}" destId="{311946DA-8D28-4C77-BCF6-C2A56F1A7BAE}" srcOrd="1" destOrd="0" presId="urn:microsoft.com/office/officeart/2005/8/layout/orgChart1"/>
    <dgm:cxn modelId="{8D31D0CC-CB9E-475F-AFA4-41F5A85D385B}" type="presOf" srcId="{D04A7170-C40E-42FF-8B49-C9DB06A4D669}" destId="{8ACF71E9-B4AB-402B-81A2-09FCD46639CF}" srcOrd="0" destOrd="0" presId="urn:microsoft.com/office/officeart/2005/8/layout/orgChart1"/>
    <dgm:cxn modelId="{6D8C860F-A0C5-4094-9751-241E15F0122F}" type="presOf" srcId="{D20E2A1A-3C9D-47F2-A172-8ADA471CF04D}" destId="{0641098C-7CFB-4864-8D31-D65F9DC0DCB0}" srcOrd="1" destOrd="0" presId="urn:microsoft.com/office/officeart/2005/8/layout/orgChart1"/>
    <dgm:cxn modelId="{22C1D81F-837A-4140-84CA-2277273A8660}" srcId="{68E363E3-19BA-400C-B89A-4B59D352D026}" destId="{9AAEC8A9-AE19-4289-97B1-ECB925489485}" srcOrd="0" destOrd="0" parTransId="{048294B7-B591-4FE4-81C1-B46F28710827}" sibTransId="{F86C4B06-6E5A-4221-B187-C2E9AAA5E2F8}"/>
    <dgm:cxn modelId="{F0008C34-0BBF-4064-9AC6-FA701E943DE1}" type="presOf" srcId="{2CCF6B2E-AA7C-42FB-B79E-BA3AE8FF5280}" destId="{BE00C07F-EA33-482A-8C6D-81CA23D95458}" srcOrd="0" destOrd="0" presId="urn:microsoft.com/office/officeart/2005/8/layout/orgChart1"/>
    <dgm:cxn modelId="{3AD22932-762E-4A6D-85FF-3BAC0A40F80F}" type="presOf" srcId="{6919917C-CFD9-4061-A65C-F7981ECB085C}" destId="{C96F52E3-6F1F-4F02-AAC2-A13C53AD75F5}" srcOrd="1" destOrd="0" presId="urn:microsoft.com/office/officeart/2005/8/layout/orgChart1"/>
    <dgm:cxn modelId="{01EEFE7C-92AC-4339-BAE3-3AD1996733E9}" type="presOf" srcId="{2343C355-990B-45CE-80BC-60A984BA5234}" destId="{82B1B922-C36C-4911-A057-577BA873E41C}" srcOrd="1" destOrd="0" presId="urn:microsoft.com/office/officeart/2005/8/layout/orgChart1"/>
    <dgm:cxn modelId="{347B0506-FB62-427D-978B-EAA9B5F5E9A9}" srcId="{DCC220E8-4970-4E60-BD4E-53968297A514}" destId="{6919917C-CFD9-4061-A65C-F7981ECB085C}" srcOrd="2" destOrd="0" parTransId="{4787761D-0C7D-400D-96BC-1CEA1DA483E7}" sibTransId="{F84C4DFA-FAD0-436D-80C7-04AEADB13CDC}"/>
    <dgm:cxn modelId="{498DC23F-E39A-4AB5-BE8C-1E3A6E40EB06}" type="presOf" srcId="{680DFE80-3A75-416B-B3B8-3EC121C33462}" destId="{F36736F5-6696-4138-B2A0-845B075BE036}" srcOrd="0" destOrd="0" presId="urn:microsoft.com/office/officeart/2005/8/layout/orgChart1"/>
    <dgm:cxn modelId="{654D48FE-9C1A-44AA-94E3-8A28697EDAA3}" type="presOf" srcId="{4FD6BA89-C76A-4E27-A23E-78049481E9BD}" destId="{58368348-068C-4D04-BBB9-BF10D48993CC}" srcOrd="0" destOrd="0" presId="urn:microsoft.com/office/officeart/2005/8/layout/orgChart1"/>
    <dgm:cxn modelId="{0A3D78CD-B619-4FB6-86E3-4C7CC199BD19}" type="presOf" srcId="{2343C355-990B-45CE-80BC-60A984BA5234}" destId="{689F5193-74B9-40A9-9AF3-6F0B3CCC284F}" srcOrd="0" destOrd="0" presId="urn:microsoft.com/office/officeart/2005/8/layout/orgChart1"/>
    <dgm:cxn modelId="{BB4C29B2-E824-4991-B7A6-33F1BCA07F9F}" type="presOf" srcId="{A8E79674-6273-4CB0-B931-AFD503A5F654}" destId="{69AA20C1-5433-48CF-B306-8EBF215129A3}" srcOrd="0" destOrd="0" presId="urn:microsoft.com/office/officeart/2005/8/layout/orgChart1"/>
    <dgm:cxn modelId="{2FE8DDB2-BCCE-4A9E-83AF-ADB6797DC847}" type="presOf" srcId="{E1EEB81F-590D-41A9-B50D-61DD432524B7}" destId="{8EFB48F8-2F0D-4D52-8839-16F854835618}" srcOrd="0" destOrd="0" presId="urn:microsoft.com/office/officeart/2005/8/layout/orgChart1"/>
    <dgm:cxn modelId="{5C9C05A4-3501-4992-AA95-10ADB0F12CC1}" type="presOf" srcId="{58FBDC86-11FB-409A-9D67-C0FBE8F79B00}" destId="{C4AB0549-A42E-451D-B940-D5023281778E}" srcOrd="0" destOrd="0" presId="urn:microsoft.com/office/officeart/2005/8/layout/orgChart1"/>
    <dgm:cxn modelId="{C350B713-276E-4539-AC8F-ECB32C3EE53A}" srcId="{DCC220E8-4970-4E60-BD4E-53968297A514}" destId="{4B23AB31-337F-486B-83C8-8D2D4B12596D}" srcOrd="3" destOrd="0" parTransId="{4AB964F8-2ABA-456E-A574-8D0E817C5859}" sibTransId="{625CFA6A-7EBC-4503-8033-9F0D9848779F}"/>
    <dgm:cxn modelId="{7D597F3D-EAE0-4FBA-A6B4-7CC4C9E68116}" type="presOf" srcId="{17502949-E507-441D-97BA-FE345B965024}" destId="{745405E7-49A9-41FF-B152-D168B32C990A}" srcOrd="0" destOrd="0" presId="urn:microsoft.com/office/officeart/2005/8/layout/orgChart1"/>
    <dgm:cxn modelId="{8839739F-78B2-490A-B015-09B8F9CBB264}" srcId="{44CA0C7D-3213-45DC-B0AC-67DC35B470D8}" destId="{7DA0FF43-49F3-4AE5-A958-591D35CFC9EF}" srcOrd="3" destOrd="0" parTransId="{2B90B3F2-A8E4-45CA-A6F3-D76B18941675}" sibTransId="{95219004-4E2F-4F35-9D60-77B23A9D0C8F}"/>
    <dgm:cxn modelId="{A1CCCD6F-3412-4512-BB97-F0328770E2F6}" type="presOf" srcId="{2B90B3F2-A8E4-45CA-A6F3-D76B18941675}" destId="{69320554-01E2-410C-BBC5-D7E4B35B4F72}" srcOrd="0" destOrd="0" presId="urn:microsoft.com/office/officeart/2005/8/layout/orgChart1"/>
    <dgm:cxn modelId="{ED58F940-D888-429E-B035-7DED43A4CAB8}" type="presOf" srcId="{4B23AB31-337F-486B-83C8-8D2D4B12596D}" destId="{73AFEFF2-8EC8-4DA8-ADB0-2114829C223F}" srcOrd="1" destOrd="0" presId="urn:microsoft.com/office/officeart/2005/8/layout/orgChart1"/>
    <dgm:cxn modelId="{8A334523-ED3C-4E3B-8673-474FAFAFD385}" type="presOf" srcId="{6E148A9D-1516-4988-A808-9D78A408B609}" destId="{B35383C5-9A60-4FF9-879E-6143C984AFB6}" srcOrd="0" destOrd="0" presId="urn:microsoft.com/office/officeart/2005/8/layout/orgChart1"/>
    <dgm:cxn modelId="{3CF1BBA8-34F1-4A16-AB75-D27564F40491}" type="presOf" srcId="{61BC1FE9-1CCC-4B0F-8831-F22D022FFC13}" destId="{8FF1FEFF-BA51-49AE-B2ED-700069D8895A}" srcOrd="1" destOrd="0" presId="urn:microsoft.com/office/officeart/2005/8/layout/orgChart1"/>
    <dgm:cxn modelId="{FAF87CDA-FA4F-4493-BF98-2836C69C6F2E}" type="presOf" srcId="{B7425D4C-1AF3-4642-9B0B-F58BA1C183DF}" destId="{17A24D08-6449-4D91-ADD5-C89500017224}" srcOrd="0" destOrd="0" presId="urn:microsoft.com/office/officeart/2005/8/layout/orgChart1"/>
    <dgm:cxn modelId="{6B967234-3F90-46E2-A412-E05E33CCAFF0}" type="presOf" srcId="{BBDA4597-56B9-4238-BEFA-48300C4EA6A7}" destId="{2E86CE1D-2CE9-49E2-86F9-ACD9AFC7E629}" srcOrd="0" destOrd="0" presId="urn:microsoft.com/office/officeart/2005/8/layout/orgChart1"/>
    <dgm:cxn modelId="{69C3DC2B-AE0B-45CE-82E4-FC37A5F1EAB3}" type="presOf" srcId="{7F2A8694-9759-44ED-A530-F8BBEBC5B1A2}" destId="{308EEE0A-DF22-4168-9BAD-D42C46CFFBEA}" srcOrd="0" destOrd="0" presId="urn:microsoft.com/office/officeart/2005/8/layout/orgChart1"/>
    <dgm:cxn modelId="{BD328D7B-70EF-45C0-ADBB-7D4FF61AA37A}" srcId="{DCC220E8-4970-4E60-BD4E-53968297A514}" destId="{CFF660DB-88F0-4F28-B7D9-0E73592652B1}" srcOrd="5" destOrd="0" parTransId="{A76F793D-805A-4DFC-B357-EE6472A74049}" sibTransId="{AA15F723-9426-4D30-8C62-0F988CC2BA88}"/>
    <dgm:cxn modelId="{0C6D5A97-989A-48A8-A328-AD988C1813EE}" type="presOf" srcId="{6A6B3FEA-548F-40A7-A4FC-76A776B38C7C}" destId="{010BAEF4-68D7-4871-A90C-356378B185E3}" srcOrd="0" destOrd="0" presId="urn:microsoft.com/office/officeart/2005/8/layout/orgChart1"/>
    <dgm:cxn modelId="{34FE82C6-C426-4A3B-861B-14B08E64BF49}" type="presOf" srcId="{D3FF132E-98ED-462F-B79D-5721DE41DEF5}" destId="{51701B39-D930-4655-9BD7-93B064E912AD}" srcOrd="0" destOrd="0" presId="urn:microsoft.com/office/officeart/2005/8/layout/orgChart1"/>
    <dgm:cxn modelId="{A148FD5F-82D2-49A2-820A-2A7963568606}" type="presOf" srcId="{6CC45070-FB06-4328-B17B-D177E4405D52}" destId="{E3037186-1C68-42D8-A058-C2EAEFE4CF3C}" srcOrd="0" destOrd="0" presId="urn:microsoft.com/office/officeart/2005/8/layout/orgChart1"/>
    <dgm:cxn modelId="{4ECEAE7C-BB6A-4A14-8803-8362E193764F}" type="presOf" srcId="{9E051BCC-824A-4285-8C1F-DD9B56DC68EF}" destId="{149B1538-186B-457B-88DF-5FF463390CB0}" srcOrd="0" destOrd="0" presId="urn:microsoft.com/office/officeart/2005/8/layout/orgChart1"/>
    <dgm:cxn modelId="{874641FC-9A39-499B-8A2F-7F2DA408E598}" type="presOf" srcId="{C2F2CF64-585B-42B2-8DED-3AB9E7BC94B8}" destId="{87174F72-89DD-4406-B3D6-8A6D9E9FEF5B}" srcOrd="1" destOrd="0" presId="urn:microsoft.com/office/officeart/2005/8/layout/orgChart1"/>
    <dgm:cxn modelId="{EB3CA641-0524-45C9-AAF4-B27DD9FC4F35}" srcId="{DCC220E8-4970-4E60-BD4E-53968297A514}" destId="{C2F2CF64-585B-42B2-8DED-3AB9E7BC94B8}" srcOrd="1" destOrd="0" parTransId="{98E85C8A-C02D-4F74-B54A-A2B0AB212EC6}" sibTransId="{64837B9C-27FE-41C1-A50E-205D9B2BC25B}"/>
    <dgm:cxn modelId="{0A2FD71E-C075-4FB1-9DD0-32BA5C8301A3}" type="presOf" srcId="{12EF79D7-AB48-4DC7-9869-D613F481EB86}" destId="{0A102C5F-848E-438A-ADEA-4DDDE5B35B9C}" srcOrd="1" destOrd="0" presId="urn:microsoft.com/office/officeart/2005/8/layout/orgChart1"/>
    <dgm:cxn modelId="{3489EDA9-3A83-4CB6-A1EA-38EB0F534985}" type="presOf" srcId="{C61E9F92-C15D-4FF3-8C55-40684E290DFE}" destId="{D7881EE7-BF2F-447F-B6E9-D16F2D6D0C29}" srcOrd="0" destOrd="0" presId="urn:microsoft.com/office/officeart/2005/8/layout/orgChart1"/>
    <dgm:cxn modelId="{E61209C2-90CA-4092-9100-F9740E70F75C}" type="presOf" srcId="{4A2D7C0B-6FF0-4C07-81F3-5E0D0AC5A07E}" destId="{7C131D7B-A8B7-4988-A537-5B557D0C9BB8}" srcOrd="0" destOrd="0" presId="urn:microsoft.com/office/officeart/2005/8/layout/orgChart1"/>
    <dgm:cxn modelId="{031F5531-48D3-4571-AD38-2DC3E4B9E94E}" type="presOf" srcId="{141E6163-DBAA-4280-BD8C-DE9FEDA45DAF}" destId="{AB78936B-AE15-4E0C-B388-3CED500AD6F6}" srcOrd="1" destOrd="0" presId="urn:microsoft.com/office/officeart/2005/8/layout/orgChart1"/>
    <dgm:cxn modelId="{9373EC4B-75D0-4F9D-8E5F-0241B2CD375B}" srcId="{27666350-E153-4368-A45A-B09DC5570296}" destId="{4A2D7C0B-6FF0-4C07-81F3-5E0D0AC5A07E}" srcOrd="2" destOrd="0" parTransId="{E4BC0E8B-5262-4636-BBA0-8E141D737DA5}" sibTransId="{65C1C3A1-9CEE-4E75-A4CA-C68967B07FC9}"/>
    <dgm:cxn modelId="{B196AC88-7E36-4735-9375-73B51FF98D0F}" srcId="{EC2C69D7-99E7-4570-9459-23B428BDEDC9}" destId="{46000672-45B4-4095-B7F5-C2DD1FA0303D}" srcOrd="1" destOrd="0" parTransId="{E1EEB81F-590D-41A9-B50D-61DD432524B7}" sibTransId="{7F459F72-BE45-4A23-B620-C434756BAD2B}"/>
    <dgm:cxn modelId="{1FF4D513-3271-4989-98F3-528DCAE3E13F}" type="presOf" srcId="{D45229E0-92A1-473A-A6F0-5FBAB30A0F2A}" destId="{310062A3-7CB0-4ED0-BA9C-429956745127}" srcOrd="0" destOrd="0" presId="urn:microsoft.com/office/officeart/2005/8/layout/orgChart1"/>
    <dgm:cxn modelId="{98E51A74-4097-4188-B581-25E7CD94024C}" type="presOf" srcId="{6A6B3FEA-548F-40A7-A4FC-76A776B38C7C}" destId="{EF7A6DBB-9898-40BC-91C4-08C483A8A1E1}" srcOrd="1" destOrd="0" presId="urn:microsoft.com/office/officeart/2005/8/layout/orgChart1"/>
    <dgm:cxn modelId="{B7DD8179-1308-40C7-AE92-975181A91EFD}" srcId="{44CA0C7D-3213-45DC-B0AC-67DC35B470D8}" destId="{6A6B3FEA-548F-40A7-A4FC-76A776B38C7C}" srcOrd="6" destOrd="0" parTransId="{D2A59A25-8875-4944-A7AC-ADA8BBC8B101}" sibTransId="{A000D1A7-1AC1-48B9-98CB-BA96C99B9C1D}"/>
    <dgm:cxn modelId="{B9568DAE-701A-464F-B785-46072A658AA1}" type="presOf" srcId="{F29641C5-5C2F-4817-87C5-10BDB3B105E5}" destId="{AAB0BC1D-3815-4BAB-8C8D-13EC2C5A2820}" srcOrd="0" destOrd="0" presId="urn:microsoft.com/office/officeart/2005/8/layout/orgChart1"/>
    <dgm:cxn modelId="{A1D8C99F-61DD-49C1-9E54-56F1CEBF2544}" type="presOf" srcId="{0A4BCE6B-E16A-44EE-87DE-1BADA3893EEF}" destId="{80985E8D-2574-42DB-9D79-31200C728EF4}" srcOrd="1" destOrd="0" presId="urn:microsoft.com/office/officeart/2005/8/layout/orgChart1"/>
    <dgm:cxn modelId="{B0A3F4B1-8885-47BE-96CD-8246264C909A}" srcId="{EC2C69D7-99E7-4570-9459-23B428BDEDC9}" destId="{D20E2A1A-3C9D-47F2-A172-8ADA471CF04D}" srcOrd="2" destOrd="0" parTransId="{7F2A8694-9759-44ED-A530-F8BBEBC5B1A2}" sibTransId="{14C0CBC9-01FC-4000-B35C-B05C7B4B4865}"/>
    <dgm:cxn modelId="{2BFB4A8E-A0B8-4891-AE78-358DDABCF03E}" type="presOf" srcId="{FE64C99E-4B35-4341-9275-8AD2EA9488CD}" destId="{3E05197E-61D6-478D-833E-9F278A353EBF}" srcOrd="1" destOrd="0" presId="urn:microsoft.com/office/officeart/2005/8/layout/orgChart1"/>
    <dgm:cxn modelId="{CEFFAF63-B6C3-476C-A67B-21BD5CB35A5F}" type="presOf" srcId="{FE64C99E-4B35-4341-9275-8AD2EA9488CD}" destId="{48C1A85A-8E53-4214-8EF6-C8D03793D29F}" srcOrd="0" destOrd="0" presId="urn:microsoft.com/office/officeart/2005/8/layout/orgChart1"/>
    <dgm:cxn modelId="{5E6F6F2E-0A67-4CAB-85AD-3C1A556137B7}" type="presOf" srcId="{A4FC4B91-26B6-4E58-AFEB-237A61F4965C}" destId="{1419628D-C583-408F-8660-80FE87874CAE}" srcOrd="0" destOrd="0" presId="urn:microsoft.com/office/officeart/2005/8/layout/orgChart1"/>
    <dgm:cxn modelId="{F5A1E2C5-976E-4474-9DF8-13D1F52E02E6}" type="presOf" srcId="{DCC220E8-4970-4E60-BD4E-53968297A514}" destId="{F720B60F-49DC-49D3-9130-6B039D6BF109}" srcOrd="1" destOrd="0" presId="urn:microsoft.com/office/officeart/2005/8/layout/orgChart1"/>
    <dgm:cxn modelId="{A9B54437-B003-4280-8961-7C7D36C630BF}" srcId="{44CA0C7D-3213-45DC-B0AC-67DC35B470D8}" destId="{6E148A9D-1516-4988-A808-9D78A408B609}" srcOrd="7" destOrd="0" parTransId="{5AE33A2E-686C-46C8-959F-4F9B381461A3}" sibTransId="{CCE7CB3F-8018-4745-A623-82B40E2A77BC}"/>
    <dgm:cxn modelId="{DA8EFC54-CB5D-4221-AABD-2DBBC96AE930}" srcId="{0F8C945E-BDFF-46D9-B17E-5905F839440B}" destId="{0A4BCE6B-E16A-44EE-87DE-1BADA3893EEF}" srcOrd="1" destOrd="0" parTransId="{F9EE4E92-925E-406A-A101-9950179C7EA8}" sibTransId="{91EBDBF9-CCDC-4048-A43C-D61470B82F82}"/>
    <dgm:cxn modelId="{911A613A-CA89-431D-884E-1F9B975D00A2}" srcId="{27666350-E153-4368-A45A-B09DC5570296}" destId="{231FC1E1-C0F1-4B81-8472-2D7FD91F6B5C}" srcOrd="0" destOrd="0" parTransId="{C61E9F92-C15D-4FF3-8C55-40684E290DFE}" sibTransId="{67913A61-25AC-4715-BFD1-7D2ADFA55496}"/>
    <dgm:cxn modelId="{BCF16873-6A3E-4852-A518-43B367DF2A37}" srcId="{EC2C69D7-99E7-4570-9459-23B428BDEDC9}" destId="{37849A56-2EF0-4230-9BD5-4C16FD30FC3A}" srcOrd="0" destOrd="0" parTransId="{50C5ADFD-35AB-465B-977F-A806696325D4}" sibTransId="{FC4B0838-024E-485B-99D9-3284E5455FBC}"/>
    <dgm:cxn modelId="{0F151DF3-FDDB-49F7-9774-0AD2864C0625}" type="presOf" srcId="{6CC45070-FB06-4328-B17B-D177E4405D52}" destId="{A02CF526-8F3F-463D-AF43-FF95D27AC7AB}" srcOrd="1" destOrd="0" presId="urn:microsoft.com/office/officeart/2005/8/layout/orgChart1"/>
    <dgm:cxn modelId="{582AA8F4-B495-46C3-87CD-A6C2F192549C}" srcId="{DCC220E8-4970-4E60-BD4E-53968297A514}" destId="{7516A2A4-86C0-4A5B-B6AB-8C8EAB2C6CCD}" srcOrd="0" destOrd="0" parTransId="{E1247889-5432-42C0-B43D-6E40961C4881}" sibTransId="{E27A6E64-3BDC-4A65-B0E2-E34D4ACB2643}"/>
    <dgm:cxn modelId="{C8A04CCF-5A5E-42D3-B744-970F613D556C}" srcId="{9AAEC8A9-AE19-4289-97B1-ECB925489485}" destId="{849263A9-B2C8-4174-AAA8-F81577B7A764}" srcOrd="0" destOrd="0" parTransId="{3ACC6689-5034-4CA5-9608-33105D652FFF}" sibTransId="{E620FE8B-7AC9-4311-B490-625916A79EDC}"/>
    <dgm:cxn modelId="{A93CE05C-B8B1-4464-A893-D9495DA57150}" srcId="{44CA0C7D-3213-45DC-B0AC-67DC35B470D8}" destId="{B7425D4C-1AF3-4642-9B0B-F58BA1C183DF}" srcOrd="5" destOrd="0" parTransId="{58FBDC86-11FB-409A-9D67-C0FBE8F79B00}" sibTransId="{03368BEF-BE5A-4203-BF47-2D271E19921A}"/>
    <dgm:cxn modelId="{E7BAB750-1B77-44B5-AF16-60770603B334}" type="presOf" srcId="{2B7BE79C-A167-4D35-98D4-EA82D9CE7401}" destId="{42312BB0-6B36-407E-B3B1-B5718199FDA1}" srcOrd="0" destOrd="0" presId="urn:microsoft.com/office/officeart/2005/8/layout/orgChart1"/>
    <dgm:cxn modelId="{381F8C5E-B71F-4E9C-80A6-D4BBC2E0DC1B}" type="presOf" srcId="{B3279709-671A-48DF-8CBF-FA8793E117F4}" destId="{087E6A9A-D368-4CE5-90B1-EEF6A23EBE95}" srcOrd="0" destOrd="0" presId="urn:microsoft.com/office/officeart/2005/8/layout/orgChart1"/>
    <dgm:cxn modelId="{8C0F9914-C96C-408F-86B6-9CDBF99B56D7}" type="presOf" srcId="{CFF660DB-88F0-4F28-B7D9-0E73592652B1}" destId="{31329AD4-BCC9-4CCB-9FD1-2C11D934C2C4}" srcOrd="0" destOrd="0" presId="urn:microsoft.com/office/officeart/2005/8/layout/orgChart1"/>
    <dgm:cxn modelId="{6F57CFC9-2A03-4757-BCA6-F792B7D08FF0}" type="presOf" srcId="{BD64B506-7C42-4CB9-9912-4C59B73393D7}" destId="{CD32E1F1-65ED-46E4-96DA-37C6446CC613}" srcOrd="1" destOrd="0" presId="urn:microsoft.com/office/officeart/2005/8/layout/orgChart1"/>
    <dgm:cxn modelId="{D24D7C98-6644-4C18-A17F-5F8BD487A565}" srcId="{27666350-E153-4368-A45A-B09DC5570296}" destId="{A8E79674-6273-4CB0-B931-AFD503A5F654}" srcOrd="4" destOrd="0" parTransId="{68A6F991-530B-4FA4-A835-3F615C51BE19}" sibTransId="{EC3EB7EA-ABBF-4429-BA68-7A2A9B648B52}"/>
    <dgm:cxn modelId="{F23285C3-43BE-48D1-A95F-002A775A0DC9}" srcId="{AC47D2D2-57B9-4754-85EE-66111AE33CF8}" destId="{68E363E3-19BA-400C-B89A-4B59D352D026}" srcOrd="0" destOrd="0" parTransId="{030F68FE-A385-4065-9504-F1E4AB3BB134}" sibTransId="{E0286183-DDAE-4B24-BAC7-4C7523BFD0AC}"/>
    <dgm:cxn modelId="{F58C1ECF-EB5E-466D-A7EB-63056EA12380}" srcId="{68E363E3-19BA-400C-B89A-4B59D352D026}" destId="{27666350-E153-4368-A45A-B09DC5570296}" srcOrd="5" destOrd="0" parTransId="{02E56F91-36C3-49FD-88C0-295FBA8270FD}" sibTransId="{CF8E6EA8-7D64-437D-8B87-D8316935510B}"/>
    <dgm:cxn modelId="{7BBAD387-F08D-441C-9A9E-6621D90DCEA2}" type="presOf" srcId="{5367C0F8-E77F-498A-AF9C-C9655B9D77C7}" destId="{86BFE2B5-D17C-4DE6-B6C5-CB2224BED5DF}" srcOrd="0" destOrd="0" presId="urn:microsoft.com/office/officeart/2005/8/layout/orgChart1"/>
    <dgm:cxn modelId="{210B29F3-62C9-4673-B2C7-2C2281236C71}" srcId="{68E363E3-19BA-400C-B89A-4B59D352D026}" destId="{EC2C69D7-99E7-4570-9459-23B428BDEDC9}" srcOrd="1" destOrd="0" parTransId="{BBDA4597-56B9-4238-BEFA-48300C4EA6A7}" sibTransId="{40DA1642-BC58-4151-B549-1D973B5B6168}"/>
    <dgm:cxn modelId="{478678F5-A024-4EBF-932A-21C71B808CFC}" type="presOf" srcId="{50C5ADFD-35AB-465B-977F-A806696325D4}" destId="{C9750C9E-E35A-4745-BE90-CB9794B69B28}" srcOrd="0" destOrd="0" presId="urn:microsoft.com/office/officeart/2005/8/layout/orgChart1"/>
    <dgm:cxn modelId="{90BD5510-C36F-4C07-8DE6-3CA96E573EE4}" type="presOf" srcId="{BD3F9E72-DB8F-41F6-B32C-8357B1253E69}" destId="{63864DED-1AEB-4A60-8A1F-5B40DD5BE081}" srcOrd="0" destOrd="0" presId="urn:microsoft.com/office/officeart/2005/8/layout/orgChart1"/>
    <dgm:cxn modelId="{28B3ADDB-00A4-47F4-9908-3D5A6FA6D948}" srcId="{68E363E3-19BA-400C-B89A-4B59D352D026}" destId="{44CA0C7D-3213-45DC-B0AC-67DC35B470D8}" srcOrd="2" destOrd="0" parTransId="{D45229E0-92A1-473A-A6F0-5FBAB30A0F2A}" sibTransId="{710D8ED4-DF7A-4FD7-8BE8-A0D05CE0A5AD}"/>
    <dgm:cxn modelId="{5BABC348-D9FF-407F-BBB0-3C8999539366}" type="presOf" srcId="{4FD6BA89-C76A-4E27-A23E-78049481E9BD}" destId="{E5FD3B73-2E63-4170-BABF-3A5DF2E0AF16}" srcOrd="1" destOrd="0" presId="urn:microsoft.com/office/officeart/2005/8/layout/orgChart1"/>
    <dgm:cxn modelId="{7A9F6159-1C8B-44E9-B7BD-A0BDCCA94731}" type="presOf" srcId="{849263A9-B2C8-4174-AAA8-F81577B7A764}" destId="{26B2B36E-920E-4920-884F-E97599DD6ED3}" srcOrd="0" destOrd="0" presId="urn:microsoft.com/office/officeart/2005/8/layout/orgChart1"/>
    <dgm:cxn modelId="{59D68F29-0B52-4A11-AC14-7681440E154F}" type="presOf" srcId="{37849A56-2EF0-4230-9BD5-4C16FD30FC3A}" destId="{B37320A8-6C70-4D0D-ADB7-2EDF65A104C2}" srcOrd="0" destOrd="0" presId="urn:microsoft.com/office/officeart/2005/8/layout/orgChart1"/>
    <dgm:cxn modelId="{32535E84-DF62-41A1-B752-441E5A1D3529}" type="presOf" srcId="{E4BC0E8B-5262-4636-BBA0-8E141D737DA5}" destId="{6E2DF5C6-496C-41E7-A8DC-10A32352F40E}" srcOrd="0" destOrd="0" presId="urn:microsoft.com/office/officeart/2005/8/layout/orgChart1"/>
    <dgm:cxn modelId="{32295FFF-DEBA-4D43-BE8C-0043D994A9FB}" type="presOf" srcId="{EBD31D45-F1BA-470E-9A85-4C80E9F2FBE1}" destId="{0B32DC7C-2696-4E8F-9642-66B06D96E70C}" srcOrd="0" destOrd="0" presId="urn:microsoft.com/office/officeart/2005/8/layout/orgChart1"/>
    <dgm:cxn modelId="{BE5331ED-2CBE-431F-9F55-2221195BFF7B}" type="presOf" srcId="{75A65EBE-CAD2-4053-84B5-29224BB95AE1}" destId="{3F5EC59E-4686-4E6F-AE0D-54F049A247A4}" srcOrd="0" destOrd="0" presId="urn:microsoft.com/office/officeart/2005/8/layout/orgChart1"/>
    <dgm:cxn modelId="{AB9A0AE0-09D6-4A08-BB7E-E24866EFDD83}" type="presOf" srcId="{048294B7-B591-4FE4-81C1-B46F28710827}" destId="{A9F1E70F-43BA-477B-8ABC-270F11186BE5}" srcOrd="0" destOrd="0" presId="urn:microsoft.com/office/officeart/2005/8/layout/orgChart1"/>
    <dgm:cxn modelId="{20153996-1509-4674-811A-2961841D6919}" type="presOf" srcId="{B5329B06-52F6-4487-8E5E-FBF6630BFE78}" destId="{D08EE2B8-F2E5-47C5-A507-E13EEA07DEB7}" srcOrd="1" destOrd="0" presId="urn:microsoft.com/office/officeart/2005/8/layout/orgChart1"/>
    <dgm:cxn modelId="{5D012EB9-765B-486D-BB90-D1918C3A8212}" type="presOf" srcId="{141E6163-DBAA-4280-BD8C-DE9FEDA45DAF}" destId="{97A188E6-657F-49CC-BDFC-7EC6DDA3AD20}" srcOrd="0" destOrd="0" presId="urn:microsoft.com/office/officeart/2005/8/layout/orgChart1"/>
    <dgm:cxn modelId="{89373D58-AC42-4D68-940B-2A2A2BD6A8B0}" type="presOf" srcId="{680DFE80-3A75-416B-B3B8-3EC121C33462}" destId="{68DF035A-C827-4EEA-A806-9EFC09EFA453}" srcOrd="1" destOrd="0" presId="urn:microsoft.com/office/officeart/2005/8/layout/orgChart1"/>
    <dgm:cxn modelId="{32FD1F79-0CFE-4BC9-984A-4A9A5B1BB114}" type="presOf" srcId="{D2A59A25-8875-4944-A7AC-ADA8BBC8B101}" destId="{F1001EF3-80BF-4091-AF86-BEE8D1153BEB}" srcOrd="0" destOrd="0" presId="urn:microsoft.com/office/officeart/2005/8/layout/orgChart1"/>
    <dgm:cxn modelId="{0379DE4E-10EA-4F1A-A296-4E4CC1CE0B28}" type="presOf" srcId="{955A31BC-0CBF-4443-B6EF-AD29E3688C70}" destId="{C76594A4-ABE4-4E0D-BA79-33E6EE474065}" srcOrd="0" destOrd="0" presId="urn:microsoft.com/office/officeart/2005/8/layout/orgChart1"/>
    <dgm:cxn modelId="{55DCE5C0-2642-445A-939C-FFA45E7DB521}" type="presOf" srcId="{F2AF43E9-89B3-4D2A-AECC-9752BF67A2A4}" destId="{9FBC5CBB-7951-4601-A6FD-BB59E0119F2E}" srcOrd="0" destOrd="0" presId="urn:microsoft.com/office/officeart/2005/8/layout/orgChart1"/>
    <dgm:cxn modelId="{0EDCB5C0-A7D9-44C2-8F44-4A851E319977}" type="presOf" srcId="{68A6F991-530B-4FA4-A835-3F615C51BE19}" destId="{8D2056B7-021B-4C9B-9D00-A5AE6C2E7AC3}" srcOrd="0" destOrd="0" presId="urn:microsoft.com/office/officeart/2005/8/layout/orgChart1"/>
    <dgm:cxn modelId="{1BE336B7-85FC-4AD2-BEB7-941A062E4852}" type="presOf" srcId="{AC0B382B-982A-45E6-87E9-C44AB10F513F}" destId="{38D937DC-94D8-4E2A-9736-4B4013F5E8CB}" srcOrd="0" destOrd="0" presId="urn:microsoft.com/office/officeart/2005/8/layout/orgChart1"/>
    <dgm:cxn modelId="{E9B179EB-2E11-48BC-A839-870F3DB87001}" type="presOf" srcId="{8E5E7C42-4638-4E6B-A484-7EEC957A1D2D}" destId="{4CDAF46F-D912-4956-9FCF-70B370CE47B6}" srcOrd="1" destOrd="0" presId="urn:microsoft.com/office/officeart/2005/8/layout/orgChart1"/>
    <dgm:cxn modelId="{158321A2-1B96-4750-977C-9D27C4AD6910}" type="presOf" srcId="{6E148A9D-1516-4988-A808-9D78A408B609}" destId="{0E048F46-C3E5-47FE-9CCC-332CE0A42FE3}" srcOrd="1" destOrd="0" presId="urn:microsoft.com/office/officeart/2005/8/layout/orgChart1"/>
    <dgm:cxn modelId="{A4019995-BA5F-47D8-9193-CE5598D8A7B3}" type="presOf" srcId="{B5329B06-52F6-4487-8E5E-FBF6630BFE78}" destId="{FB219D19-E70A-4836-80C3-246FB6A682BA}" srcOrd="0" destOrd="0" presId="urn:microsoft.com/office/officeart/2005/8/layout/orgChart1"/>
    <dgm:cxn modelId="{F51CFED7-6CDA-4338-8FD4-20B537CF4CF5}" type="presOf" srcId="{F9EE4E92-925E-406A-A101-9950179C7EA8}" destId="{B9E8617C-7F1B-448C-A46F-F30353E8409E}" srcOrd="0" destOrd="0" presId="urn:microsoft.com/office/officeart/2005/8/layout/orgChart1"/>
    <dgm:cxn modelId="{55A011C3-88B2-4239-8880-CB6A1BBEAEEF}" type="presOf" srcId="{B7425D4C-1AF3-4642-9B0B-F58BA1C183DF}" destId="{60657B78-43F7-4CC4-9AAE-24CE45A1F719}" srcOrd="1" destOrd="0" presId="urn:microsoft.com/office/officeart/2005/8/layout/orgChart1"/>
    <dgm:cxn modelId="{B8262AEC-9300-4248-AC3A-72A033FB4971}" type="presOf" srcId="{6919917C-CFD9-4061-A65C-F7981ECB085C}" destId="{C10820A4-C402-4421-A4F8-B53984DA9979}" srcOrd="0" destOrd="0" presId="urn:microsoft.com/office/officeart/2005/8/layout/orgChart1"/>
    <dgm:cxn modelId="{1D13776B-A46A-42E3-A4EB-A66EAB78A7ED}" type="presOf" srcId="{DCC220E8-4970-4E60-BD4E-53968297A514}" destId="{CFC00DF4-03FA-429F-A2F5-39C8FEAB31D8}" srcOrd="0" destOrd="0" presId="urn:microsoft.com/office/officeart/2005/8/layout/orgChart1"/>
    <dgm:cxn modelId="{3A141DB5-93D1-4212-8D36-10169AF8C05E}" type="presOf" srcId="{5AE33A2E-686C-46C8-959F-4F9B381461A3}" destId="{6471A13D-AD73-42B2-AE9C-3FE028CA2226}" srcOrd="0" destOrd="0" presId="urn:microsoft.com/office/officeart/2005/8/layout/orgChart1"/>
    <dgm:cxn modelId="{B474D0FA-55AB-4D2F-BEA5-411FFE2DA7AF}" type="presOf" srcId="{37849A56-2EF0-4230-9BD5-4C16FD30FC3A}" destId="{B2962CA8-4E03-4C84-B8B5-C9D9798CDFF2}" srcOrd="1" destOrd="0" presId="urn:microsoft.com/office/officeart/2005/8/layout/orgChart1"/>
    <dgm:cxn modelId="{B8DDFA92-7D78-4C29-9996-1E1888F4DD35}" srcId="{EC2C69D7-99E7-4570-9459-23B428BDEDC9}" destId="{141E6163-DBAA-4280-BD8C-DE9FEDA45DAF}" srcOrd="5" destOrd="0" parTransId="{EBD31D45-F1BA-470E-9A85-4C80E9F2FBE1}" sibTransId="{EA45A155-E075-429B-9B00-0F8EB1F76111}"/>
    <dgm:cxn modelId="{4FBD9AC3-152D-415E-97C0-F3D738D63872}" type="presOf" srcId="{68E363E3-19BA-400C-B89A-4B59D352D026}" destId="{C39AD29E-2E92-438F-9BBF-97674D753BD7}" srcOrd="1" destOrd="0" presId="urn:microsoft.com/office/officeart/2005/8/layout/orgChart1"/>
    <dgm:cxn modelId="{27138735-0BFC-44A0-B3F2-3BBCD041F608}" type="presOf" srcId="{61BC1FE9-1CCC-4B0F-8831-F22D022FFC13}" destId="{B026FD3E-E9CF-4205-A9F9-C64D61F19708}" srcOrd="0" destOrd="0" presId="urn:microsoft.com/office/officeart/2005/8/layout/orgChart1"/>
    <dgm:cxn modelId="{56C80E5F-29EB-4D1D-B29C-EF6014266841}" type="presParOf" srcId="{EFED0B41-DF43-47F2-BC4F-4F1F45634D0D}" destId="{A6992336-230E-4098-9A95-437D2EE564EC}" srcOrd="0" destOrd="0" presId="urn:microsoft.com/office/officeart/2005/8/layout/orgChart1"/>
    <dgm:cxn modelId="{269E615D-2886-4366-A0A3-3A68C711BF40}" type="presParOf" srcId="{A6992336-230E-4098-9A95-437D2EE564EC}" destId="{2FBEF35B-D62C-4C57-8620-02B8336990D9}" srcOrd="0" destOrd="0" presId="urn:microsoft.com/office/officeart/2005/8/layout/orgChart1"/>
    <dgm:cxn modelId="{DD7A58DC-2755-4296-9E78-0C9B3F6F99B2}" type="presParOf" srcId="{2FBEF35B-D62C-4C57-8620-02B8336990D9}" destId="{8BC53F57-206F-4F70-A4BE-05BF84CE366A}" srcOrd="0" destOrd="0" presId="urn:microsoft.com/office/officeart/2005/8/layout/orgChart1"/>
    <dgm:cxn modelId="{62D9F842-B7AF-4527-83B2-A7D8D9846D02}" type="presParOf" srcId="{2FBEF35B-D62C-4C57-8620-02B8336990D9}" destId="{C39AD29E-2E92-438F-9BBF-97674D753BD7}" srcOrd="1" destOrd="0" presId="urn:microsoft.com/office/officeart/2005/8/layout/orgChart1"/>
    <dgm:cxn modelId="{E194AA3A-0CA4-4146-8E12-B308A2CA8C23}" type="presParOf" srcId="{A6992336-230E-4098-9A95-437D2EE564EC}" destId="{DC4748DA-AB42-4F4E-97E1-1E6D0725F5FD}" srcOrd="1" destOrd="0" presId="urn:microsoft.com/office/officeart/2005/8/layout/orgChart1"/>
    <dgm:cxn modelId="{1E31878A-62DD-4F5B-BB3F-7DAFBF002931}" type="presParOf" srcId="{DC4748DA-AB42-4F4E-97E1-1E6D0725F5FD}" destId="{A9F1E70F-43BA-477B-8ABC-270F11186BE5}" srcOrd="0" destOrd="0" presId="urn:microsoft.com/office/officeart/2005/8/layout/orgChart1"/>
    <dgm:cxn modelId="{F47743C0-E3F3-43E6-85C9-FDAC08C24D31}" type="presParOf" srcId="{DC4748DA-AB42-4F4E-97E1-1E6D0725F5FD}" destId="{01376B21-063C-492D-8902-BF28E4B25E75}" srcOrd="1" destOrd="0" presId="urn:microsoft.com/office/officeart/2005/8/layout/orgChart1"/>
    <dgm:cxn modelId="{B37D9893-08C6-4A0B-92CA-6154FAAB024F}" type="presParOf" srcId="{01376B21-063C-492D-8902-BF28E4B25E75}" destId="{FD882F72-30D5-45EB-980B-888133811B9C}" srcOrd="0" destOrd="0" presId="urn:microsoft.com/office/officeart/2005/8/layout/orgChart1"/>
    <dgm:cxn modelId="{51B580C6-AFBF-4567-B278-110F04F61F5E}" type="presParOf" srcId="{FD882F72-30D5-45EB-980B-888133811B9C}" destId="{B9EAA9BD-A7AF-4BEB-AE33-4F1805862B39}" srcOrd="0" destOrd="0" presId="urn:microsoft.com/office/officeart/2005/8/layout/orgChart1"/>
    <dgm:cxn modelId="{97BF5082-4BA5-4267-9E23-D98845B6A234}" type="presParOf" srcId="{FD882F72-30D5-45EB-980B-888133811B9C}" destId="{AD021B84-E296-4244-AF36-5E6D17631366}" srcOrd="1" destOrd="0" presId="urn:microsoft.com/office/officeart/2005/8/layout/orgChart1"/>
    <dgm:cxn modelId="{0D38A4E2-9129-4341-B359-1824104ECDD7}" type="presParOf" srcId="{01376B21-063C-492D-8902-BF28E4B25E75}" destId="{205642B0-6197-46CC-89D6-D1F9FD8779FA}" srcOrd="1" destOrd="0" presId="urn:microsoft.com/office/officeart/2005/8/layout/orgChart1"/>
    <dgm:cxn modelId="{54A5188B-2984-427F-9A97-F1C179D188DC}" type="presParOf" srcId="{205642B0-6197-46CC-89D6-D1F9FD8779FA}" destId="{E8A277AC-087A-4ACF-ABDE-0226EF929CD5}" srcOrd="0" destOrd="0" presId="urn:microsoft.com/office/officeart/2005/8/layout/orgChart1"/>
    <dgm:cxn modelId="{716A8CFF-18A3-49EC-BB2C-AA58C19E6375}" type="presParOf" srcId="{205642B0-6197-46CC-89D6-D1F9FD8779FA}" destId="{B14762DC-11F1-46F8-8F91-BE38AF03F864}" srcOrd="1" destOrd="0" presId="urn:microsoft.com/office/officeart/2005/8/layout/orgChart1"/>
    <dgm:cxn modelId="{E5958A19-BF50-4A9F-9581-DB8EF22386DB}" type="presParOf" srcId="{B14762DC-11F1-46F8-8F91-BE38AF03F864}" destId="{0AD438C8-D32A-43D2-85C2-72CA861E4106}" srcOrd="0" destOrd="0" presId="urn:microsoft.com/office/officeart/2005/8/layout/orgChart1"/>
    <dgm:cxn modelId="{8F78F7A4-4B62-4AD2-B1BC-DE9F08088878}" type="presParOf" srcId="{0AD438C8-D32A-43D2-85C2-72CA861E4106}" destId="{26B2B36E-920E-4920-884F-E97599DD6ED3}" srcOrd="0" destOrd="0" presId="urn:microsoft.com/office/officeart/2005/8/layout/orgChart1"/>
    <dgm:cxn modelId="{00D4E43B-F42A-49AD-A09E-F35E4020FE7C}" type="presParOf" srcId="{0AD438C8-D32A-43D2-85C2-72CA861E4106}" destId="{D36643B9-BA25-416C-A100-E373450C3DEE}" srcOrd="1" destOrd="0" presId="urn:microsoft.com/office/officeart/2005/8/layout/orgChart1"/>
    <dgm:cxn modelId="{ACD7263B-ADDB-40AF-A083-3CEB449387D7}" type="presParOf" srcId="{B14762DC-11F1-46F8-8F91-BE38AF03F864}" destId="{6A11D15B-2A7A-45D1-859E-B4FD08057BE7}" srcOrd="1" destOrd="0" presId="urn:microsoft.com/office/officeart/2005/8/layout/orgChart1"/>
    <dgm:cxn modelId="{F36D4C01-23A2-4261-825C-220C30E0867D}" type="presParOf" srcId="{B14762DC-11F1-46F8-8F91-BE38AF03F864}" destId="{95005E49-590C-4685-9147-0A44E3501CAD}" srcOrd="2" destOrd="0" presId="urn:microsoft.com/office/officeart/2005/8/layout/orgChart1"/>
    <dgm:cxn modelId="{D6F3FAC8-580E-4CB9-A5B9-109B34DB5C23}" type="presParOf" srcId="{205642B0-6197-46CC-89D6-D1F9FD8779FA}" destId="{A9943225-814A-4A7E-B6EA-5280E88BB606}" srcOrd="2" destOrd="0" presId="urn:microsoft.com/office/officeart/2005/8/layout/orgChart1"/>
    <dgm:cxn modelId="{8199C398-54D4-4863-BB37-F9B7F40C7760}" type="presParOf" srcId="{205642B0-6197-46CC-89D6-D1F9FD8779FA}" destId="{C0DB75E3-2C57-4F19-B524-32C2E3A9F7CE}" srcOrd="3" destOrd="0" presId="urn:microsoft.com/office/officeart/2005/8/layout/orgChart1"/>
    <dgm:cxn modelId="{BEE7F600-CEBC-4F65-90D0-B5ED8E8DF775}" type="presParOf" srcId="{C0DB75E3-2C57-4F19-B524-32C2E3A9F7CE}" destId="{F04307C8-20E9-4507-9F93-30DDC088BE69}" srcOrd="0" destOrd="0" presId="urn:microsoft.com/office/officeart/2005/8/layout/orgChart1"/>
    <dgm:cxn modelId="{9E0B31DE-E7F0-4EDB-A7DC-6A1F2616256B}" type="presParOf" srcId="{F04307C8-20E9-4507-9F93-30DDC088BE69}" destId="{58368348-068C-4D04-BBB9-BF10D48993CC}" srcOrd="0" destOrd="0" presId="urn:microsoft.com/office/officeart/2005/8/layout/orgChart1"/>
    <dgm:cxn modelId="{2851A911-B439-4FD2-B382-5B8D19FC9C8C}" type="presParOf" srcId="{F04307C8-20E9-4507-9F93-30DDC088BE69}" destId="{E5FD3B73-2E63-4170-BABF-3A5DF2E0AF16}" srcOrd="1" destOrd="0" presId="urn:microsoft.com/office/officeart/2005/8/layout/orgChart1"/>
    <dgm:cxn modelId="{1A24ADE1-2CBC-4D00-A6BF-B719D947A8EB}" type="presParOf" srcId="{C0DB75E3-2C57-4F19-B524-32C2E3A9F7CE}" destId="{5930F2A7-4E24-4130-943A-35C58F16CB3F}" srcOrd="1" destOrd="0" presId="urn:microsoft.com/office/officeart/2005/8/layout/orgChart1"/>
    <dgm:cxn modelId="{EE5560FC-7F42-4863-8A37-11BF08D29DAC}" type="presParOf" srcId="{C0DB75E3-2C57-4F19-B524-32C2E3A9F7CE}" destId="{3699476D-8F03-4438-9F86-B48DA7C0F353}" srcOrd="2" destOrd="0" presId="urn:microsoft.com/office/officeart/2005/8/layout/orgChart1"/>
    <dgm:cxn modelId="{8F8E8B24-F2A1-48C2-BEDE-CDC447C599F1}" type="presParOf" srcId="{01376B21-063C-492D-8902-BF28E4B25E75}" destId="{48FBF8B7-D48A-4C23-8225-98892FF27FE2}" srcOrd="2" destOrd="0" presId="urn:microsoft.com/office/officeart/2005/8/layout/orgChart1"/>
    <dgm:cxn modelId="{229FAD75-B9A3-4627-9CB5-DCE39EF209BF}" type="presParOf" srcId="{DC4748DA-AB42-4F4E-97E1-1E6D0725F5FD}" destId="{2E86CE1D-2CE9-49E2-86F9-ACD9AFC7E629}" srcOrd="2" destOrd="0" presId="urn:microsoft.com/office/officeart/2005/8/layout/orgChart1"/>
    <dgm:cxn modelId="{42EF8056-2128-46F8-90AE-8618CC134B57}" type="presParOf" srcId="{DC4748DA-AB42-4F4E-97E1-1E6D0725F5FD}" destId="{71049D8A-9C21-4B62-9EFF-26513B866F97}" srcOrd="3" destOrd="0" presId="urn:microsoft.com/office/officeart/2005/8/layout/orgChart1"/>
    <dgm:cxn modelId="{0ED13099-591B-45B0-A1F6-99C40EFB873F}" type="presParOf" srcId="{71049D8A-9C21-4B62-9EFF-26513B866F97}" destId="{5AF05268-B5D8-4EF0-B4EF-E502A078A54C}" srcOrd="0" destOrd="0" presId="urn:microsoft.com/office/officeart/2005/8/layout/orgChart1"/>
    <dgm:cxn modelId="{0B35E6A4-8098-4295-8C0B-4B6EC5931566}" type="presParOf" srcId="{5AF05268-B5D8-4EF0-B4EF-E502A078A54C}" destId="{ACFE605E-AB78-410A-8EC0-EA234EBC3135}" srcOrd="0" destOrd="0" presId="urn:microsoft.com/office/officeart/2005/8/layout/orgChart1"/>
    <dgm:cxn modelId="{85B8DDC3-C0DA-4BAF-B694-7DF12A72EA8A}" type="presParOf" srcId="{5AF05268-B5D8-4EF0-B4EF-E502A078A54C}" destId="{1C4A0ABD-AF11-4A49-B3D8-73547CA723F8}" srcOrd="1" destOrd="0" presId="urn:microsoft.com/office/officeart/2005/8/layout/orgChart1"/>
    <dgm:cxn modelId="{06DDB5F5-0FCB-4CF1-895B-F5414E1883CE}" type="presParOf" srcId="{71049D8A-9C21-4B62-9EFF-26513B866F97}" destId="{51C6C6B5-BFE3-4F81-98B8-15752E93D526}" srcOrd="1" destOrd="0" presId="urn:microsoft.com/office/officeart/2005/8/layout/orgChart1"/>
    <dgm:cxn modelId="{B07569D3-1B28-4B81-85AE-8BED6C637621}" type="presParOf" srcId="{51C6C6B5-BFE3-4F81-98B8-15752E93D526}" destId="{C9750C9E-E35A-4745-BE90-CB9794B69B28}" srcOrd="0" destOrd="0" presId="urn:microsoft.com/office/officeart/2005/8/layout/orgChart1"/>
    <dgm:cxn modelId="{F7451CB2-D48F-4D20-8B03-547D07C10FF6}" type="presParOf" srcId="{51C6C6B5-BFE3-4F81-98B8-15752E93D526}" destId="{040014CF-B37E-4BD0-AD5F-042F2F8749EC}" srcOrd="1" destOrd="0" presId="urn:microsoft.com/office/officeart/2005/8/layout/orgChart1"/>
    <dgm:cxn modelId="{A5F45FB0-6E1D-4B55-A13A-27B2C818A7DB}" type="presParOf" srcId="{040014CF-B37E-4BD0-AD5F-042F2F8749EC}" destId="{E0DD197F-3C4A-4D9B-92B3-37CA285C741C}" srcOrd="0" destOrd="0" presId="urn:microsoft.com/office/officeart/2005/8/layout/orgChart1"/>
    <dgm:cxn modelId="{47230FB7-E5DC-40C0-95F2-7BE08C65E125}" type="presParOf" srcId="{E0DD197F-3C4A-4D9B-92B3-37CA285C741C}" destId="{B37320A8-6C70-4D0D-ADB7-2EDF65A104C2}" srcOrd="0" destOrd="0" presId="urn:microsoft.com/office/officeart/2005/8/layout/orgChart1"/>
    <dgm:cxn modelId="{E1E6DEB2-0128-4505-91CD-C2CD06FC9B04}" type="presParOf" srcId="{E0DD197F-3C4A-4D9B-92B3-37CA285C741C}" destId="{B2962CA8-4E03-4C84-B8B5-C9D9798CDFF2}" srcOrd="1" destOrd="0" presId="urn:microsoft.com/office/officeart/2005/8/layout/orgChart1"/>
    <dgm:cxn modelId="{D0EFDB9F-C60E-46F8-81DA-0611DBCD8971}" type="presParOf" srcId="{040014CF-B37E-4BD0-AD5F-042F2F8749EC}" destId="{3B851FEE-9265-4742-879A-5D0BAE3C8A64}" srcOrd="1" destOrd="0" presId="urn:microsoft.com/office/officeart/2005/8/layout/orgChart1"/>
    <dgm:cxn modelId="{3B68FD8B-8666-4597-B4A0-E8AEC26F0672}" type="presParOf" srcId="{040014CF-B37E-4BD0-AD5F-042F2F8749EC}" destId="{15CE9EB1-A263-4331-B742-91F64A4E30D0}" srcOrd="2" destOrd="0" presId="urn:microsoft.com/office/officeart/2005/8/layout/orgChart1"/>
    <dgm:cxn modelId="{8C6D9A14-E999-49F1-B940-81847A15F271}" type="presParOf" srcId="{51C6C6B5-BFE3-4F81-98B8-15752E93D526}" destId="{8EFB48F8-2F0D-4D52-8839-16F854835618}" srcOrd="2" destOrd="0" presId="urn:microsoft.com/office/officeart/2005/8/layout/orgChart1"/>
    <dgm:cxn modelId="{AE5F9044-E03A-424F-BE23-CA7C002EA5AB}" type="presParOf" srcId="{51C6C6B5-BFE3-4F81-98B8-15752E93D526}" destId="{6BDDF512-14E9-4625-A4C7-934AC80AFC4D}" srcOrd="3" destOrd="0" presId="urn:microsoft.com/office/officeart/2005/8/layout/orgChart1"/>
    <dgm:cxn modelId="{4F102FDF-93F1-4312-B48D-1B564AD26F29}" type="presParOf" srcId="{6BDDF512-14E9-4625-A4C7-934AC80AFC4D}" destId="{3C77A2FE-3912-4DC4-9658-C762B6F85AF5}" srcOrd="0" destOrd="0" presId="urn:microsoft.com/office/officeart/2005/8/layout/orgChart1"/>
    <dgm:cxn modelId="{F7BB6C6D-85A7-47B9-AC7A-9FB0F713364E}" type="presParOf" srcId="{3C77A2FE-3912-4DC4-9658-C762B6F85AF5}" destId="{AAFAD54A-E38C-4C5E-9EAD-1547138EE789}" srcOrd="0" destOrd="0" presId="urn:microsoft.com/office/officeart/2005/8/layout/orgChart1"/>
    <dgm:cxn modelId="{9FE0A729-EC58-4ACC-B761-812AE1B306F3}" type="presParOf" srcId="{3C77A2FE-3912-4DC4-9658-C762B6F85AF5}" destId="{3ADDE6E2-04EB-4235-8CE8-D1E864E17C24}" srcOrd="1" destOrd="0" presId="urn:microsoft.com/office/officeart/2005/8/layout/orgChart1"/>
    <dgm:cxn modelId="{956EB756-2A13-4040-A784-4252A9A2D22B}" type="presParOf" srcId="{6BDDF512-14E9-4625-A4C7-934AC80AFC4D}" destId="{3AA5E51F-A5A4-43BC-BC05-44E7A0B95BC4}" srcOrd="1" destOrd="0" presId="urn:microsoft.com/office/officeart/2005/8/layout/orgChart1"/>
    <dgm:cxn modelId="{01B2825B-7433-426D-A125-3CAF5B0853E7}" type="presParOf" srcId="{6BDDF512-14E9-4625-A4C7-934AC80AFC4D}" destId="{68E59B64-4C6E-42E3-B6CB-6619BD5A7738}" srcOrd="2" destOrd="0" presId="urn:microsoft.com/office/officeart/2005/8/layout/orgChart1"/>
    <dgm:cxn modelId="{8A53E7AD-BFEF-4E42-8744-55DAC30DAF4D}" type="presParOf" srcId="{51C6C6B5-BFE3-4F81-98B8-15752E93D526}" destId="{308EEE0A-DF22-4168-9BAD-D42C46CFFBEA}" srcOrd="4" destOrd="0" presId="urn:microsoft.com/office/officeart/2005/8/layout/orgChart1"/>
    <dgm:cxn modelId="{F91B7E3D-D2D3-4AD9-80FF-8B409C4856FC}" type="presParOf" srcId="{51C6C6B5-BFE3-4F81-98B8-15752E93D526}" destId="{3C663237-96F3-400D-9800-87867FFC862B}" srcOrd="5" destOrd="0" presId="urn:microsoft.com/office/officeart/2005/8/layout/orgChart1"/>
    <dgm:cxn modelId="{2C5944C2-BA07-4DD7-9FD1-66924AD2DE83}" type="presParOf" srcId="{3C663237-96F3-400D-9800-87867FFC862B}" destId="{DACB9C15-E4E5-43FC-A4F3-7D4A3D5000D1}" srcOrd="0" destOrd="0" presId="urn:microsoft.com/office/officeart/2005/8/layout/orgChart1"/>
    <dgm:cxn modelId="{9D63D930-A8B5-4CCF-BAEF-2A0DD345E687}" type="presParOf" srcId="{DACB9C15-E4E5-43FC-A4F3-7D4A3D5000D1}" destId="{7B03EE5F-F3C0-419D-8FA3-8CCAFC24A556}" srcOrd="0" destOrd="0" presId="urn:microsoft.com/office/officeart/2005/8/layout/orgChart1"/>
    <dgm:cxn modelId="{7A45659C-459E-454D-A22C-48FBA0AE0B33}" type="presParOf" srcId="{DACB9C15-E4E5-43FC-A4F3-7D4A3D5000D1}" destId="{0641098C-7CFB-4864-8D31-D65F9DC0DCB0}" srcOrd="1" destOrd="0" presId="urn:microsoft.com/office/officeart/2005/8/layout/orgChart1"/>
    <dgm:cxn modelId="{D9AA0D9C-1E56-4AB1-B625-FA43A5EC70C8}" type="presParOf" srcId="{3C663237-96F3-400D-9800-87867FFC862B}" destId="{FDDBAF44-3131-4475-9C7A-8C46B597410D}" srcOrd="1" destOrd="0" presId="urn:microsoft.com/office/officeart/2005/8/layout/orgChart1"/>
    <dgm:cxn modelId="{6F9A7765-69F8-46C2-94D2-540E3F0AC97F}" type="presParOf" srcId="{3C663237-96F3-400D-9800-87867FFC862B}" destId="{BD16609D-F115-42FC-AC65-F7DE93A39394}" srcOrd="2" destOrd="0" presId="urn:microsoft.com/office/officeart/2005/8/layout/orgChart1"/>
    <dgm:cxn modelId="{D9BEA1F9-5AB9-45D1-A0E5-947348970A91}" type="presParOf" srcId="{51C6C6B5-BFE3-4F81-98B8-15752E93D526}" destId="{087E6A9A-D368-4CE5-90B1-EEF6A23EBE95}" srcOrd="6" destOrd="0" presId="urn:microsoft.com/office/officeart/2005/8/layout/orgChart1"/>
    <dgm:cxn modelId="{6C2A0522-233A-416E-94CA-8D320B964A24}" type="presParOf" srcId="{51C6C6B5-BFE3-4F81-98B8-15752E93D526}" destId="{EA27E629-AD5C-4BD4-97F3-0782FD89C41F}" srcOrd="7" destOrd="0" presId="urn:microsoft.com/office/officeart/2005/8/layout/orgChart1"/>
    <dgm:cxn modelId="{91587BB1-84BA-4058-896C-0BB0EC88C3E6}" type="presParOf" srcId="{EA27E629-AD5C-4BD4-97F3-0782FD89C41F}" destId="{D76DF40E-40CD-4972-892B-55A576001971}" srcOrd="0" destOrd="0" presId="urn:microsoft.com/office/officeart/2005/8/layout/orgChart1"/>
    <dgm:cxn modelId="{3680AD13-38D3-431F-9154-55EFA3403A56}" type="presParOf" srcId="{D76DF40E-40CD-4972-892B-55A576001971}" destId="{689F5193-74B9-40A9-9AF3-6F0B3CCC284F}" srcOrd="0" destOrd="0" presId="urn:microsoft.com/office/officeart/2005/8/layout/orgChart1"/>
    <dgm:cxn modelId="{64C9193A-6860-466A-A0A3-9EB61542A57C}" type="presParOf" srcId="{D76DF40E-40CD-4972-892B-55A576001971}" destId="{82B1B922-C36C-4911-A057-577BA873E41C}" srcOrd="1" destOrd="0" presId="urn:microsoft.com/office/officeart/2005/8/layout/orgChart1"/>
    <dgm:cxn modelId="{F8546C56-225F-4B7C-8B6B-9DC23D81D75F}" type="presParOf" srcId="{EA27E629-AD5C-4BD4-97F3-0782FD89C41F}" destId="{65F3B861-3A84-4C02-A519-67475C349E44}" srcOrd="1" destOrd="0" presId="urn:microsoft.com/office/officeart/2005/8/layout/orgChart1"/>
    <dgm:cxn modelId="{FEC13E49-B61A-4C39-8C78-742DD94C689F}" type="presParOf" srcId="{EA27E629-AD5C-4BD4-97F3-0782FD89C41F}" destId="{F1A0ADE5-E8DC-46DC-9FFE-E2947466DF91}" srcOrd="2" destOrd="0" presId="urn:microsoft.com/office/officeart/2005/8/layout/orgChart1"/>
    <dgm:cxn modelId="{B827F766-3EB3-46DF-8253-0141D06C1696}" type="presParOf" srcId="{51C6C6B5-BFE3-4F81-98B8-15752E93D526}" destId="{8ACF71E9-B4AB-402B-81A2-09FCD46639CF}" srcOrd="8" destOrd="0" presId="urn:microsoft.com/office/officeart/2005/8/layout/orgChart1"/>
    <dgm:cxn modelId="{93E1FF55-2294-4618-B2F0-DC78CD800C68}" type="presParOf" srcId="{51C6C6B5-BFE3-4F81-98B8-15752E93D526}" destId="{E06F2CB1-D2F3-48A0-AA7E-A0AE4FD4BFCF}" srcOrd="9" destOrd="0" presId="urn:microsoft.com/office/officeart/2005/8/layout/orgChart1"/>
    <dgm:cxn modelId="{03ED8104-22B7-497F-8E28-83BC6129040A}" type="presParOf" srcId="{E06F2CB1-D2F3-48A0-AA7E-A0AE4FD4BFCF}" destId="{8F85EB59-28B3-4C8E-9F0A-04BD313317BA}" srcOrd="0" destOrd="0" presId="urn:microsoft.com/office/officeart/2005/8/layout/orgChart1"/>
    <dgm:cxn modelId="{8AA4B11E-5BF7-428B-BA01-9FEF07D0F398}" type="presParOf" srcId="{8F85EB59-28B3-4C8E-9F0A-04BD313317BA}" destId="{F36736F5-6696-4138-B2A0-845B075BE036}" srcOrd="0" destOrd="0" presId="urn:microsoft.com/office/officeart/2005/8/layout/orgChart1"/>
    <dgm:cxn modelId="{FA65E792-4C79-41B9-862B-0AA38BBBB3F4}" type="presParOf" srcId="{8F85EB59-28B3-4C8E-9F0A-04BD313317BA}" destId="{68DF035A-C827-4EEA-A806-9EFC09EFA453}" srcOrd="1" destOrd="0" presId="urn:microsoft.com/office/officeart/2005/8/layout/orgChart1"/>
    <dgm:cxn modelId="{A2D6D3E5-19F8-4349-8070-53DB8D2BD570}" type="presParOf" srcId="{E06F2CB1-D2F3-48A0-AA7E-A0AE4FD4BFCF}" destId="{0D21B014-7D80-4D9A-BF92-053074DCA5EC}" srcOrd="1" destOrd="0" presId="urn:microsoft.com/office/officeart/2005/8/layout/orgChart1"/>
    <dgm:cxn modelId="{9A5DF0D5-D711-49E6-9733-29C494A0F32F}" type="presParOf" srcId="{E06F2CB1-D2F3-48A0-AA7E-A0AE4FD4BFCF}" destId="{CECE280F-2375-4866-9709-36DED19D9F90}" srcOrd="2" destOrd="0" presId="urn:microsoft.com/office/officeart/2005/8/layout/orgChart1"/>
    <dgm:cxn modelId="{8A0627CF-41BB-4F79-ACE3-D2228677A4FB}" type="presParOf" srcId="{51C6C6B5-BFE3-4F81-98B8-15752E93D526}" destId="{0B32DC7C-2696-4E8F-9642-66B06D96E70C}" srcOrd="10" destOrd="0" presId="urn:microsoft.com/office/officeart/2005/8/layout/orgChart1"/>
    <dgm:cxn modelId="{6F4E86C8-8590-4FD8-94D9-C534D09EDB87}" type="presParOf" srcId="{51C6C6B5-BFE3-4F81-98B8-15752E93D526}" destId="{36197E09-084C-4FD2-97F5-B33AC2C512CB}" srcOrd="11" destOrd="0" presId="urn:microsoft.com/office/officeart/2005/8/layout/orgChart1"/>
    <dgm:cxn modelId="{AFF3CFFA-FB8D-4008-A406-EF0D69A032AC}" type="presParOf" srcId="{36197E09-084C-4FD2-97F5-B33AC2C512CB}" destId="{D0F483D2-356A-43CC-8E85-CC05C455D27D}" srcOrd="0" destOrd="0" presId="urn:microsoft.com/office/officeart/2005/8/layout/orgChart1"/>
    <dgm:cxn modelId="{E18BB4D1-BF09-48F6-B8D6-0AF84900896A}" type="presParOf" srcId="{D0F483D2-356A-43CC-8E85-CC05C455D27D}" destId="{97A188E6-657F-49CC-BDFC-7EC6DDA3AD20}" srcOrd="0" destOrd="0" presId="urn:microsoft.com/office/officeart/2005/8/layout/orgChart1"/>
    <dgm:cxn modelId="{515DBBB0-E36F-4F21-852F-139CFBB5D26D}" type="presParOf" srcId="{D0F483D2-356A-43CC-8E85-CC05C455D27D}" destId="{AB78936B-AE15-4E0C-B388-3CED500AD6F6}" srcOrd="1" destOrd="0" presId="urn:microsoft.com/office/officeart/2005/8/layout/orgChart1"/>
    <dgm:cxn modelId="{E625DAEE-BE4E-45A5-A0AE-2FFD3216213B}" type="presParOf" srcId="{36197E09-084C-4FD2-97F5-B33AC2C512CB}" destId="{64FA17C4-91F1-419E-8121-19C75C49CD95}" srcOrd="1" destOrd="0" presId="urn:microsoft.com/office/officeart/2005/8/layout/orgChart1"/>
    <dgm:cxn modelId="{597AA3BC-57C4-440F-8724-FA3E9B4F7659}" type="presParOf" srcId="{36197E09-084C-4FD2-97F5-B33AC2C512CB}" destId="{83F35350-5E1F-4DA4-A286-8A4CD8A78FA3}" srcOrd="2" destOrd="0" presId="urn:microsoft.com/office/officeart/2005/8/layout/orgChart1"/>
    <dgm:cxn modelId="{220A1431-53D4-4163-82EA-8496C2A17CF0}" type="presParOf" srcId="{71049D8A-9C21-4B62-9EFF-26513B866F97}" destId="{EFCF7F32-3422-43A7-A288-C11532B0FCC6}" srcOrd="2" destOrd="0" presId="urn:microsoft.com/office/officeart/2005/8/layout/orgChart1"/>
    <dgm:cxn modelId="{12443099-6679-4153-A2C2-C625251BE94C}" type="presParOf" srcId="{DC4748DA-AB42-4F4E-97E1-1E6D0725F5FD}" destId="{310062A3-7CB0-4ED0-BA9C-429956745127}" srcOrd="4" destOrd="0" presId="urn:microsoft.com/office/officeart/2005/8/layout/orgChart1"/>
    <dgm:cxn modelId="{1B515D04-0A5B-4C0C-B42B-B81E1537B831}" type="presParOf" srcId="{DC4748DA-AB42-4F4E-97E1-1E6D0725F5FD}" destId="{657D330A-89C6-4D0E-BC41-BC01243B7000}" srcOrd="5" destOrd="0" presId="urn:microsoft.com/office/officeart/2005/8/layout/orgChart1"/>
    <dgm:cxn modelId="{672BEE5F-691B-45A9-B9DE-7C8DD3CD9206}" type="presParOf" srcId="{657D330A-89C6-4D0E-BC41-BC01243B7000}" destId="{230F28B7-68CD-44DF-A112-BA4BD34EC85E}" srcOrd="0" destOrd="0" presId="urn:microsoft.com/office/officeart/2005/8/layout/orgChart1"/>
    <dgm:cxn modelId="{57E53594-FC78-4970-A65B-2C7DDD72E03B}" type="presParOf" srcId="{230F28B7-68CD-44DF-A112-BA4BD34EC85E}" destId="{7B0E73E9-A3EC-49B4-9527-F0C93C2CFF89}" srcOrd="0" destOrd="0" presId="urn:microsoft.com/office/officeart/2005/8/layout/orgChart1"/>
    <dgm:cxn modelId="{E030CBDF-F5D5-4E8E-B709-9E1B53E9B210}" type="presParOf" srcId="{230F28B7-68CD-44DF-A112-BA4BD34EC85E}" destId="{363CEBB6-A89C-4FCD-8602-AB7D5BF3E059}" srcOrd="1" destOrd="0" presId="urn:microsoft.com/office/officeart/2005/8/layout/orgChart1"/>
    <dgm:cxn modelId="{9613F8BF-88B1-426A-9FD2-F590A7452970}" type="presParOf" srcId="{657D330A-89C6-4D0E-BC41-BC01243B7000}" destId="{17C631DC-4493-49C2-91AE-36CFB0DAF401}" srcOrd="1" destOrd="0" presId="urn:microsoft.com/office/officeart/2005/8/layout/orgChart1"/>
    <dgm:cxn modelId="{A79F11C6-F3FA-4D51-A65F-339D3755ED4E}" type="presParOf" srcId="{17C631DC-4493-49C2-91AE-36CFB0DAF401}" destId="{86BFE2B5-D17C-4DE6-B6C5-CB2224BED5DF}" srcOrd="0" destOrd="0" presId="urn:microsoft.com/office/officeart/2005/8/layout/orgChart1"/>
    <dgm:cxn modelId="{26D50B37-C235-4154-AA89-A6082502126A}" type="presParOf" srcId="{17C631DC-4493-49C2-91AE-36CFB0DAF401}" destId="{C0E58A78-EA1D-4101-87D9-9E9B409560AD}" srcOrd="1" destOrd="0" presId="urn:microsoft.com/office/officeart/2005/8/layout/orgChart1"/>
    <dgm:cxn modelId="{34EF0B67-6CF6-4442-A85C-602B4C2B4064}" type="presParOf" srcId="{C0E58A78-EA1D-4101-87D9-9E9B409560AD}" destId="{E8C42CB3-AE57-473C-AD83-C0BBDD64EAC9}" srcOrd="0" destOrd="0" presId="urn:microsoft.com/office/officeart/2005/8/layout/orgChart1"/>
    <dgm:cxn modelId="{FDD72F56-C67B-417F-9797-57F870327304}" type="presParOf" srcId="{E8C42CB3-AE57-473C-AD83-C0BBDD64EAC9}" destId="{B026FD3E-E9CF-4205-A9F9-C64D61F19708}" srcOrd="0" destOrd="0" presId="urn:microsoft.com/office/officeart/2005/8/layout/orgChart1"/>
    <dgm:cxn modelId="{8AA0DD41-0B97-4C61-B387-4841A5F1B10B}" type="presParOf" srcId="{E8C42CB3-AE57-473C-AD83-C0BBDD64EAC9}" destId="{8FF1FEFF-BA51-49AE-B2ED-700069D8895A}" srcOrd="1" destOrd="0" presId="urn:microsoft.com/office/officeart/2005/8/layout/orgChart1"/>
    <dgm:cxn modelId="{6767A85C-6018-45DC-AB00-BD3054372D7E}" type="presParOf" srcId="{C0E58A78-EA1D-4101-87D9-9E9B409560AD}" destId="{A6363CCA-C9EB-4CBD-845D-70C2A34DEB0D}" srcOrd="1" destOrd="0" presId="urn:microsoft.com/office/officeart/2005/8/layout/orgChart1"/>
    <dgm:cxn modelId="{5A213609-8C5A-4EC2-80EF-501AFD62BA45}" type="presParOf" srcId="{C0E58A78-EA1D-4101-87D9-9E9B409560AD}" destId="{AB44117E-72A5-44CD-916A-906A11A42072}" srcOrd="2" destOrd="0" presId="urn:microsoft.com/office/officeart/2005/8/layout/orgChart1"/>
    <dgm:cxn modelId="{2231AD41-7619-44BD-A35A-E9927373B6E0}" type="presParOf" srcId="{17C631DC-4493-49C2-91AE-36CFB0DAF401}" destId="{C76594A4-ABE4-4E0D-BA79-33E6EE474065}" srcOrd="2" destOrd="0" presId="urn:microsoft.com/office/officeart/2005/8/layout/orgChart1"/>
    <dgm:cxn modelId="{95D412D1-4C7F-4CDF-AAC1-A7BD0279785E}" type="presParOf" srcId="{17C631DC-4493-49C2-91AE-36CFB0DAF401}" destId="{68FB9BE1-3388-4717-B881-8A746C7C319E}" srcOrd="3" destOrd="0" presId="urn:microsoft.com/office/officeart/2005/8/layout/orgChart1"/>
    <dgm:cxn modelId="{6C5368C8-39EB-42D6-95A1-EB30FE41C6D8}" type="presParOf" srcId="{68FB9BE1-3388-4717-B881-8A746C7C319E}" destId="{50DAD21C-BB91-4D31-8EC7-91798E85550A}" srcOrd="0" destOrd="0" presId="urn:microsoft.com/office/officeart/2005/8/layout/orgChart1"/>
    <dgm:cxn modelId="{29E22AA2-1EE6-46E3-A879-6200CE8DB182}" type="presParOf" srcId="{50DAD21C-BB91-4D31-8EC7-91798E85550A}" destId="{42312BB0-6B36-407E-B3B1-B5718199FDA1}" srcOrd="0" destOrd="0" presId="urn:microsoft.com/office/officeart/2005/8/layout/orgChart1"/>
    <dgm:cxn modelId="{A8EEF823-AE94-47A3-9517-A33876F85828}" type="presParOf" srcId="{50DAD21C-BB91-4D31-8EC7-91798E85550A}" destId="{45CFDB19-1785-4B6A-949E-C7A1F360E582}" srcOrd="1" destOrd="0" presId="urn:microsoft.com/office/officeart/2005/8/layout/orgChart1"/>
    <dgm:cxn modelId="{548FB2CB-79EE-4C20-89CB-C3EC4A5CD828}" type="presParOf" srcId="{68FB9BE1-3388-4717-B881-8A746C7C319E}" destId="{5906E157-50D9-4E48-A3AD-8D82F4129949}" srcOrd="1" destOrd="0" presId="urn:microsoft.com/office/officeart/2005/8/layout/orgChart1"/>
    <dgm:cxn modelId="{E90FD211-E1C2-40C5-9732-6630F047CDE2}" type="presParOf" srcId="{68FB9BE1-3388-4717-B881-8A746C7C319E}" destId="{4B8874AF-AE09-44C5-8948-E2E9E493EDE0}" srcOrd="2" destOrd="0" presId="urn:microsoft.com/office/officeart/2005/8/layout/orgChart1"/>
    <dgm:cxn modelId="{9687F2F6-AEBF-4E93-949E-6122FF7901C0}" type="presParOf" srcId="{17C631DC-4493-49C2-91AE-36CFB0DAF401}" destId="{1E98F188-40D8-468B-ABD3-5C2B8EDA4BC9}" srcOrd="4" destOrd="0" presId="urn:microsoft.com/office/officeart/2005/8/layout/orgChart1"/>
    <dgm:cxn modelId="{884822B8-CC33-4199-8A76-B2706703A00E}" type="presParOf" srcId="{17C631DC-4493-49C2-91AE-36CFB0DAF401}" destId="{D082334C-3ECB-4CA4-BEB7-4C5BDAFECD9E}" srcOrd="5" destOrd="0" presId="urn:microsoft.com/office/officeart/2005/8/layout/orgChart1"/>
    <dgm:cxn modelId="{B5B1990A-EEB9-4C2D-B8A0-6115894CDBA0}" type="presParOf" srcId="{D082334C-3ECB-4CA4-BEB7-4C5BDAFECD9E}" destId="{4359F0F2-507A-46B4-8068-3ED4327C991B}" srcOrd="0" destOrd="0" presId="urn:microsoft.com/office/officeart/2005/8/layout/orgChart1"/>
    <dgm:cxn modelId="{9DD43B3C-E862-44CF-83F2-265487312389}" type="presParOf" srcId="{4359F0F2-507A-46B4-8068-3ED4327C991B}" destId="{38D937DC-94D8-4E2A-9736-4B4013F5E8CB}" srcOrd="0" destOrd="0" presId="urn:microsoft.com/office/officeart/2005/8/layout/orgChart1"/>
    <dgm:cxn modelId="{5C06A284-0518-4B4B-9794-D6B4DCCA41C9}" type="presParOf" srcId="{4359F0F2-507A-46B4-8068-3ED4327C991B}" destId="{3CFF43F1-A6B5-4F8A-9937-2C86D8694E32}" srcOrd="1" destOrd="0" presId="urn:microsoft.com/office/officeart/2005/8/layout/orgChart1"/>
    <dgm:cxn modelId="{A61D2DBC-6E88-46C9-BA38-650C0D91B1C2}" type="presParOf" srcId="{D082334C-3ECB-4CA4-BEB7-4C5BDAFECD9E}" destId="{FC8305FF-5187-4177-A7D3-AF73E18664E4}" srcOrd="1" destOrd="0" presId="urn:microsoft.com/office/officeart/2005/8/layout/orgChart1"/>
    <dgm:cxn modelId="{CF778EE8-6BAE-4367-8AE0-F96C505FCA11}" type="presParOf" srcId="{D082334C-3ECB-4CA4-BEB7-4C5BDAFECD9E}" destId="{6FD55A7C-D7A2-4617-9DC2-31782536689F}" srcOrd="2" destOrd="0" presId="urn:microsoft.com/office/officeart/2005/8/layout/orgChart1"/>
    <dgm:cxn modelId="{C9966384-1696-490C-A872-B67E5DCB3C03}" type="presParOf" srcId="{17C631DC-4493-49C2-91AE-36CFB0DAF401}" destId="{69320554-01E2-410C-BBC5-D7E4B35B4F72}" srcOrd="6" destOrd="0" presId="urn:microsoft.com/office/officeart/2005/8/layout/orgChart1"/>
    <dgm:cxn modelId="{0E4A040B-00EF-4C4D-A5FD-B2DFD4590673}" type="presParOf" srcId="{17C631DC-4493-49C2-91AE-36CFB0DAF401}" destId="{348FF1D8-637F-485C-9014-C9E77A29EA1A}" srcOrd="7" destOrd="0" presId="urn:microsoft.com/office/officeart/2005/8/layout/orgChart1"/>
    <dgm:cxn modelId="{75FAB45F-BF5A-4550-8A77-F0F88F4E6697}" type="presParOf" srcId="{348FF1D8-637F-485C-9014-C9E77A29EA1A}" destId="{E19A841C-1E74-4FE6-B59B-99429DEA7D01}" srcOrd="0" destOrd="0" presId="urn:microsoft.com/office/officeart/2005/8/layout/orgChart1"/>
    <dgm:cxn modelId="{A00029E8-B385-4347-9B52-D81CCCF9F48C}" type="presParOf" srcId="{E19A841C-1E74-4FE6-B59B-99429DEA7D01}" destId="{C9019086-CE4A-4765-A879-6FDF1E97D06C}" srcOrd="0" destOrd="0" presId="urn:microsoft.com/office/officeart/2005/8/layout/orgChart1"/>
    <dgm:cxn modelId="{64E97EE4-09B4-40ED-B736-33B3133F583C}" type="presParOf" srcId="{E19A841C-1E74-4FE6-B59B-99429DEA7D01}" destId="{FAD780F6-03CF-49C5-871A-A709737D281D}" srcOrd="1" destOrd="0" presId="urn:microsoft.com/office/officeart/2005/8/layout/orgChart1"/>
    <dgm:cxn modelId="{A55950A4-C044-4208-B5B2-FEA480EF01E9}" type="presParOf" srcId="{348FF1D8-637F-485C-9014-C9E77A29EA1A}" destId="{27A38C9D-B096-4008-BDA0-4A1203DA1625}" srcOrd="1" destOrd="0" presId="urn:microsoft.com/office/officeart/2005/8/layout/orgChart1"/>
    <dgm:cxn modelId="{A89AAE2C-7352-4040-9E81-619A71686264}" type="presParOf" srcId="{348FF1D8-637F-485C-9014-C9E77A29EA1A}" destId="{AB0D2BA6-5A38-43B0-9E83-1FDD437ECF6D}" srcOrd="2" destOrd="0" presId="urn:microsoft.com/office/officeart/2005/8/layout/orgChart1"/>
    <dgm:cxn modelId="{CC53CC63-87B7-47D2-AC47-8F6974F59726}" type="presParOf" srcId="{17C631DC-4493-49C2-91AE-36CFB0DAF401}" destId="{745405E7-49A9-41FF-B152-D168B32C990A}" srcOrd="8" destOrd="0" presId="urn:microsoft.com/office/officeart/2005/8/layout/orgChart1"/>
    <dgm:cxn modelId="{50ED02BA-6357-402A-82ED-0173FA81FAA7}" type="presParOf" srcId="{17C631DC-4493-49C2-91AE-36CFB0DAF401}" destId="{95B29D21-9550-447E-9361-39E1D9949A07}" srcOrd="9" destOrd="0" presId="urn:microsoft.com/office/officeart/2005/8/layout/orgChart1"/>
    <dgm:cxn modelId="{FCE73F8C-8B20-44F4-9271-17563230BC4C}" type="presParOf" srcId="{95B29D21-9550-447E-9361-39E1D9949A07}" destId="{B11F3EAA-1695-47E6-816E-3FE1D844021B}" srcOrd="0" destOrd="0" presId="urn:microsoft.com/office/officeart/2005/8/layout/orgChart1"/>
    <dgm:cxn modelId="{58730942-28AF-4EB1-870F-BB495C81BE99}" type="presParOf" srcId="{B11F3EAA-1695-47E6-816E-3FE1D844021B}" destId="{58FFCE68-33A9-408A-AFED-47CFE185BB06}" srcOrd="0" destOrd="0" presId="urn:microsoft.com/office/officeart/2005/8/layout/orgChart1"/>
    <dgm:cxn modelId="{A916D261-39EF-423D-928A-E33F40DFFA45}" type="presParOf" srcId="{B11F3EAA-1695-47E6-816E-3FE1D844021B}" destId="{CD32E1F1-65ED-46E4-96DA-37C6446CC613}" srcOrd="1" destOrd="0" presId="urn:microsoft.com/office/officeart/2005/8/layout/orgChart1"/>
    <dgm:cxn modelId="{B1CCBEA0-78A4-4C5E-BC29-EDFEB8949009}" type="presParOf" srcId="{95B29D21-9550-447E-9361-39E1D9949A07}" destId="{E8FB7B38-4D8F-4C32-B312-0A640B90339D}" srcOrd="1" destOrd="0" presId="urn:microsoft.com/office/officeart/2005/8/layout/orgChart1"/>
    <dgm:cxn modelId="{7DFE78D5-8CF2-4FEF-A927-040927AC3999}" type="presParOf" srcId="{95B29D21-9550-447E-9361-39E1D9949A07}" destId="{6E20553D-8B69-4C20-B753-505CB91BAAF1}" srcOrd="2" destOrd="0" presId="urn:microsoft.com/office/officeart/2005/8/layout/orgChart1"/>
    <dgm:cxn modelId="{E6920DC7-2D17-4689-9F6A-80E1921E9B7D}" type="presParOf" srcId="{17C631DC-4493-49C2-91AE-36CFB0DAF401}" destId="{C4AB0549-A42E-451D-B940-D5023281778E}" srcOrd="10" destOrd="0" presId="urn:microsoft.com/office/officeart/2005/8/layout/orgChart1"/>
    <dgm:cxn modelId="{F919F0B5-CD8C-46D4-95E4-470C90C8FEFC}" type="presParOf" srcId="{17C631DC-4493-49C2-91AE-36CFB0DAF401}" destId="{00C00DE9-C8FA-4AE1-8BBD-0383610925D3}" srcOrd="11" destOrd="0" presId="urn:microsoft.com/office/officeart/2005/8/layout/orgChart1"/>
    <dgm:cxn modelId="{71B2F286-1A34-46E4-9C7E-7111E329CEA3}" type="presParOf" srcId="{00C00DE9-C8FA-4AE1-8BBD-0383610925D3}" destId="{48F73D4E-AE64-43FC-A26E-83C4D5890AF4}" srcOrd="0" destOrd="0" presId="urn:microsoft.com/office/officeart/2005/8/layout/orgChart1"/>
    <dgm:cxn modelId="{2F884C9B-350A-4D17-9863-333E7630C961}" type="presParOf" srcId="{48F73D4E-AE64-43FC-A26E-83C4D5890AF4}" destId="{17A24D08-6449-4D91-ADD5-C89500017224}" srcOrd="0" destOrd="0" presId="urn:microsoft.com/office/officeart/2005/8/layout/orgChart1"/>
    <dgm:cxn modelId="{8CA07C7D-1185-4BAA-87B7-781A2E07EE59}" type="presParOf" srcId="{48F73D4E-AE64-43FC-A26E-83C4D5890AF4}" destId="{60657B78-43F7-4CC4-9AAE-24CE45A1F719}" srcOrd="1" destOrd="0" presId="urn:microsoft.com/office/officeart/2005/8/layout/orgChart1"/>
    <dgm:cxn modelId="{E2716C3F-7387-497C-B5AD-42A505DBC00E}" type="presParOf" srcId="{00C00DE9-C8FA-4AE1-8BBD-0383610925D3}" destId="{59163A07-CDC6-4867-99C5-6CE4CD084E59}" srcOrd="1" destOrd="0" presId="urn:microsoft.com/office/officeart/2005/8/layout/orgChart1"/>
    <dgm:cxn modelId="{E7C2F9E7-0FC7-4538-B4ED-78C684EE5D6C}" type="presParOf" srcId="{00C00DE9-C8FA-4AE1-8BBD-0383610925D3}" destId="{DCA27FF4-C2B5-4BE8-A19B-548CA7B6398B}" srcOrd="2" destOrd="0" presId="urn:microsoft.com/office/officeart/2005/8/layout/orgChart1"/>
    <dgm:cxn modelId="{709EBA14-F24F-43F0-BE0D-135DA5E8FF8E}" type="presParOf" srcId="{17C631DC-4493-49C2-91AE-36CFB0DAF401}" destId="{F1001EF3-80BF-4091-AF86-BEE8D1153BEB}" srcOrd="12" destOrd="0" presId="urn:microsoft.com/office/officeart/2005/8/layout/orgChart1"/>
    <dgm:cxn modelId="{6BE71B1C-B12F-44CA-8777-CB2FD422F4EF}" type="presParOf" srcId="{17C631DC-4493-49C2-91AE-36CFB0DAF401}" destId="{368190F4-C202-4C21-A415-75DF5886A8A9}" srcOrd="13" destOrd="0" presId="urn:microsoft.com/office/officeart/2005/8/layout/orgChart1"/>
    <dgm:cxn modelId="{B536DDBA-C087-463A-8E46-FB24952B5686}" type="presParOf" srcId="{368190F4-C202-4C21-A415-75DF5886A8A9}" destId="{AC116C92-C089-48B4-9C07-51565E25D1F0}" srcOrd="0" destOrd="0" presId="urn:microsoft.com/office/officeart/2005/8/layout/orgChart1"/>
    <dgm:cxn modelId="{26C2D066-09DE-4D69-89F5-40A36098B1E9}" type="presParOf" srcId="{AC116C92-C089-48B4-9C07-51565E25D1F0}" destId="{010BAEF4-68D7-4871-A90C-356378B185E3}" srcOrd="0" destOrd="0" presId="urn:microsoft.com/office/officeart/2005/8/layout/orgChart1"/>
    <dgm:cxn modelId="{1E885969-A821-43D0-BFB5-52DF94CCF495}" type="presParOf" srcId="{AC116C92-C089-48B4-9C07-51565E25D1F0}" destId="{EF7A6DBB-9898-40BC-91C4-08C483A8A1E1}" srcOrd="1" destOrd="0" presId="urn:microsoft.com/office/officeart/2005/8/layout/orgChart1"/>
    <dgm:cxn modelId="{F8C766D5-4067-4091-B991-F59935090210}" type="presParOf" srcId="{368190F4-C202-4C21-A415-75DF5886A8A9}" destId="{6F57B23D-820A-4DF6-A9C4-0782BDDE4B11}" srcOrd="1" destOrd="0" presId="urn:microsoft.com/office/officeart/2005/8/layout/orgChart1"/>
    <dgm:cxn modelId="{E421C49F-4DB5-42BB-AB94-F39A60DF2E4B}" type="presParOf" srcId="{368190F4-C202-4C21-A415-75DF5886A8A9}" destId="{F180DF06-7A50-4413-BDC2-445F3844C9C1}" srcOrd="2" destOrd="0" presId="urn:microsoft.com/office/officeart/2005/8/layout/orgChart1"/>
    <dgm:cxn modelId="{EE1B47EF-13EE-401E-BD74-9DAE96DD40E1}" type="presParOf" srcId="{17C631DC-4493-49C2-91AE-36CFB0DAF401}" destId="{6471A13D-AD73-42B2-AE9C-3FE028CA2226}" srcOrd="14" destOrd="0" presId="urn:microsoft.com/office/officeart/2005/8/layout/orgChart1"/>
    <dgm:cxn modelId="{EB6956AD-920E-49A8-B1D5-DBF217F90402}" type="presParOf" srcId="{17C631DC-4493-49C2-91AE-36CFB0DAF401}" destId="{6F4CC99B-1A45-48C6-BDFA-6AF954F88395}" srcOrd="15" destOrd="0" presId="urn:microsoft.com/office/officeart/2005/8/layout/orgChart1"/>
    <dgm:cxn modelId="{F0AD4FF4-0029-4D62-AD0A-235EB1EAB791}" type="presParOf" srcId="{6F4CC99B-1A45-48C6-BDFA-6AF954F88395}" destId="{28F8228B-BFD1-4F23-8899-54A73CAB0BF4}" srcOrd="0" destOrd="0" presId="urn:microsoft.com/office/officeart/2005/8/layout/orgChart1"/>
    <dgm:cxn modelId="{97391512-6870-48EC-9624-73A5EF216429}" type="presParOf" srcId="{28F8228B-BFD1-4F23-8899-54A73CAB0BF4}" destId="{B35383C5-9A60-4FF9-879E-6143C984AFB6}" srcOrd="0" destOrd="0" presId="urn:microsoft.com/office/officeart/2005/8/layout/orgChart1"/>
    <dgm:cxn modelId="{F667C81B-331C-416F-8DEA-A18FD11CDF92}" type="presParOf" srcId="{28F8228B-BFD1-4F23-8899-54A73CAB0BF4}" destId="{0E048F46-C3E5-47FE-9CCC-332CE0A42FE3}" srcOrd="1" destOrd="0" presId="urn:microsoft.com/office/officeart/2005/8/layout/orgChart1"/>
    <dgm:cxn modelId="{70DF963A-FF93-46C1-BCB5-C72EFE1A9F57}" type="presParOf" srcId="{6F4CC99B-1A45-48C6-BDFA-6AF954F88395}" destId="{F09D74D6-1B81-4AC4-B5CF-6B5B0B2BAC2C}" srcOrd="1" destOrd="0" presId="urn:microsoft.com/office/officeart/2005/8/layout/orgChart1"/>
    <dgm:cxn modelId="{73AF4611-8B04-4808-9F58-A4CDCA5D7A37}" type="presParOf" srcId="{6F4CC99B-1A45-48C6-BDFA-6AF954F88395}" destId="{E69DE98B-9BA8-4D0E-BEF5-26722550EC42}" srcOrd="2" destOrd="0" presId="urn:microsoft.com/office/officeart/2005/8/layout/orgChart1"/>
    <dgm:cxn modelId="{F68CB355-927F-4E54-92AE-A912AD4E564F}" type="presParOf" srcId="{17C631DC-4493-49C2-91AE-36CFB0DAF401}" destId="{149B1538-186B-457B-88DF-5FF463390CB0}" srcOrd="16" destOrd="0" presId="urn:microsoft.com/office/officeart/2005/8/layout/orgChart1"/>
    <dgm:cxn modelId="{5B33B189-290F-4FF3-ABB9-8E1A21D70A39}" type="presParOf" srcId="{17C631DC-4493-49C2-91AE-36CFB0DAF401}" destId="{C79C2A69-7849-43AE-9D4F-B087A48B3E49}" srcOrd="17" destOrd="0" presId="urn:microsoft.com/office/officeart/2005/8/layout/orgChart1"/>
    <dgm:cxn modelId="{26B13E9F-3B16-4E91-9293-BC9A045E19E9}" type="presParOf" srcId="{C79C2A69-7849-43AE-9D4F-B087A48B3E49}" destId="{F45B6592-7B13-4085-8B2F-3949025DA48A}" srcOrd="0" destOrd="0" presId="urn:microsoft.com/office/officeart/2005/8/layout/orgChart1"/>
    <dgm:cxn modelId="{45EEA40B-E476-4A23-9FAE-A6FB14CF30EA}" type="presParOf" srcId="{F45B6592-7B13-4085-8B2F-3949025DA48A}" destId="{48C1A85A-8E53-4214-8EF6-C8D03793D29F}" srcOrd="0" destOrd="0" presId="urn:microsoft.com/office/officeart/2005/8/layout/orgChart1"/>
    <dgm:cxn modelId="{3CED7D8D-04F6-40A3-B460-F9F48D94B991}" type="presParOf" srcId="{F45B6592-7B13-4085-8B2F-3949025DA48A}" destId="{3E05197E-61D6-478D-833E-9F278A353EBF}" srcOrd="1" destOrd="0" presId="urn:microsoft.com/office/officeart/2005/8/layout/orgChart1"/>
    <dgm:cxn modelId="{B42FAB3A-C093-4D4E-97FD-3440C2DCFCDB}" type="presParOf" srcId="{C79C2A69-7849-43AE-9D4F-B087A48B3E49}" destId="{41C5020B-8FC4-402D-A2B0-D292E65A57B8}" srcOrd="1" destOrd="0" presId="urn:microsoft.com/office/officeart/2005/8/layout/orgChart1"/>
    <dgm:cxn modelId="{0288DD0F-AA22-4D71-BF74-7B8E912B8D6F}" type="presParOf" srcId="{C79C2A69-7849-43AE-9D4F-B087A48B3E49}" destId="{F8B7CCB4-A071-4B28-8897-987720045220}" srcOrd="2" destOrd="0" presId="urn:microsoft.com/office/officeart/2005/8/layout/orgChart1"/>
    <dgm:cxn modelId="{75D46A11-2654-4821-A1A5-32D05DAB4C2B}" type="presParOf" srcId="{17C631DC-4493-49C2-91AE-36CFB0DAF401}" destId="{AAB0BC1D-3815-4BAB-8C8D-13EC2C5A2820}" srcOrd="18" destOrd="0" presId="urn:microsoft.com/office/officeart/2005/8/layout/orgChart1"/>
    <dgm:cxn modelId="{C051A188-5F26-401F-ABBC-FB7317FAA534}" type="presParOf" srcId="{17C631DC-4493-49C2-91AE-36CFB0DAF401}" destId="{94633827-2458-4C36-B259-8B4A0AE76C33}" srcOrd="19" destOrd="0" presId="urn:microsoft.com/office/officeart/2005/8/layout/orgChart1"/>
    <dgm:cxn modelId="{55C0F7DF-D4AF-44EE-A03E-9769ABDDAA91}" type="presParOf" srcId="{94633827-2458-4C36-B259-8B4A0AE76C33}" destId="{8EED1978-0E40-4A60-8E74-DF897C41C4FA}" srcOrd="0" destOrd="0" presId="urn:microsoft.com/office/officeart/2005/8/layout/orgChart1"/>
    <dgm:cxn modelId="{DC5241A9-580E-4966-86A5-BEF237C7398C}" type="presParOf" srcId="{8EED1978-0E40-4A60-8E74-DF897C41C4FA}" destId="{63E43743-4A46-4AE6-84F3-5DD6674131A7}" srcOrd="0" destOrd="0" presId="urn:microsoft.com/office/officeart/2005/8/layout/orgChart1"/>
    <dgm:cxn modelId="{A0607892-591F-4D4E-B1EC-2C3A0C98DEC1}" type="presParOf" srcId="{8EED1978-0E40-4A60-8E74-DF897C41C4FA}" destId="{4CDAF46F-D912-4956-9FCF-70B370CE47B6}" srcOrd="1" destOrd="0" presId="urn:microsoft.com/office/officeart/2005/8/layout/orgChart1"/>
    <dgm:cxn modelId="{960496F3-96C3-468C-84ED-968799B1D9D8}" type="presParOf" srcId="{94633827-2458-4C36-B259-8B4A0AE76C33}" destId="{44232260-CAD5-47CE-81DB-92367982377F}" srcOrd="1" destOrd="0" presId="urn:microsoft.com/office/officeart/2005/8/layout/orgChart1"/>
    <dgm:cxn modelId="{02830CF7-3A8D-4CF5-9A01-A29C7C4D15E1}" type="presParOf" srcId="{94633827-2458-4C36-B259-8B4A0AE76C33}" destId="{42181875-BED6-4BA4-9F00-4F531BEEC49C}" srcOrd="2" destOrd="0" presId="urn:microsoft.com/office/officeart/2005/8/layout/orgChart1"/>
    <dgm:cxn modelId="{780A39F5-0314-4D6A-88F3-71DB7116C653}" type="presParOf" srcId="{657D330A-89C6-4D0E-BC41-BC01243B7000}" destId="{7B46A8F5-D026-4EDD-9994-0EBA27DCA24D}" srcOrd="2" destOrd="0" presId="urn:microsoft.com/office/officeart/2005/8/layout/orgChart1"/>
    <dgm:cxn modelId="{1AEAD343-F3A1-42C7-88B0-4E90C14BB6CB}" type="presParOf" srcId="{DC4748DA-AB42-4F4E-97E1-1E6D0725F5FD}" destId="{3F5EC59E-4686-4E6F-AE0D-54F049A247A4}" srcOrd="6" destOrd="0" presId="urn:microsoft.com/office/officeart/2005/8/layout/orgChart1"/>
    <dgm:cxn modelId="{C40B811F-500D-44C6-B83C-01FA2FCE9B63}" type="presParOf" srcId="{DC4748DA-AB42-4F4E-97E1-1E6D0725F5FD}" destId="{4F4AB35C-76EB-47AF-9A3F-E3EDD2795D5B}" srcOrd="7" destOrd="0" presId="urn:microsoft.com/office/officeart/2005/8/layout/orgChart1"/>
    <dgm:cxn modelId="{A1CAF943-EE2F-4F96-94F3-074C719AA85C}" type="presParOf" srcId="{4F4AB35C-76EB-47AF-9A3F-E3EDD2795D5B}" destId="{2BF35CC0-7A6A-4223-BD74-1CD54871CB07}" srcOrd="0" destOrd="0" presId="urn:microsoft.com/office/officeart/2005/8/layout/orgChart1"/>
    <dgm:cxn modelId="{235BD9DE-23FB-4E76-82F0-F997F54196B4}" type="presParOf" srcId="{2BF35CC0-7A6A-4223-BD74-1CD54871CB07}" destId="{CFC00DF4-03FA-429F-A2F5-39C8FEAB31D8}" srcOrd="0" destOrd="0" presId="urn:microsoft.com/office/officeart/2005/8/layout/orgChart1"/>
    <dgm:cxn modelId="{ED73B211-13AE-45F5-BF24-420DEE354129}" type="presParOf" srcId="{2BF35CC0-7A6A-4223-BD74-1CD54871CB07}" destId="{F720B60F-49DC-49D3-9130-6B039D6BF109}" srcOrd="1" destOrd="0" presId="urn:microsoft.com/office/officeart/2005/8/layout/orgChart1"/>
    <dgm:cxn modelId="{5050EF6D-19DA-481E-98BA-6584EDA147EF}" type="presParOf" srcId="{4F4AB35C-76EB-47AF-9A3F-E3EDD2795D5B}" destId="{2B99F5FC-F642-4EA1-A51B-2A91EE864E39}" srcOrd="1" destOrd="0" presId="urn:microsoft.com/office/officeart/2005/8/layout/orgChart1"/>
    <dgm:cxn modelId="{220BDAA0-398D-403A-82BC-18C57F8EAD57}" type="presParOf" srcId="{2B99F5FC-F642-4EA1-A51B-2A91EE864E39}" destId="{F692E5D1-0899-446D-B875-CDED2696161E}" srcOrd="0" destOrd="0" presId="urn:microsoft.com/office/officeart/2005/8/layout/orgChart1"/>
    <dgm:cxn modelId="{D6DD52EE-AB85-410C-B2AC-B8D6A49E931B}" type="presParOf" srcId="{2B99F5FC-F642-4EA1-A51B-2A91EE864E39}" destId="{5A844BCD-5802-4086-885B-05729ABFA364}" srcOrd="1" destOrd="0" presId="urn:microsoft.com/office/officeart/2005/8/layout/orgChart1"/>
    <dgm:cxn modelId="{843A8D91-A2F1-480D-AAFC-70BEF92831B3}" type="presParOf" srcId="{5A844BCD-5802-4086-885B-05729ABFA364}" destId="{27DF800B-0828-4151-95FB-C232EE79D9E3}" srcOrd="0" destOrd="0" presId="urn:microsoft.com/office/officeart/2005/8/layout/orgChart1"/>
    <dgm:cxn modelId="{D21B32FA-250F-4D2F-84A7-A11650018BD1}" type="presParOf" srcId="{27DF800B-0828-4151-95FB-C232EE79D9E3}" destId="{88357824-A095-41B8-A04F-9CD13BAAE454}" srcOrd="0" destOrd="0" presId="urn:microsoft.com/office/officeart/2005/8/layout/orgChart1"/>
    <dgm:cxn modelId="{9EAB38D3-EB3C-4BB6-AD16-1C0586A39C12}" type="presParOf" srcId="{27DF800B-0828-4151-95FB-C232EE79D9E3}" destId="{77F59BF7-7B23-493D-96F3-119772DE7677}" srcOrd="1" destOrd="0" presId="urn:microsoft.com/office/officeart/2005/8/layout/orgChart1"/>
    <dgm:cxn modelId="{43EF6211-438D-40B1-B8E9-209A48D0DD81}" type="presParOf" srcId="{5A844BCD-5802-4086-885B-05729ABFA364}" destId="{F005D04A-239A-4CC6-9037-842BE138E5C9}" srcOrd="1" destOrd="0" presId="urn:microsoft.com/office/officeart/2005/8/layout/orgChart1"/>
    <dgm:cxn modelId="{2466F966-8747-4BB1-9E40-7791C22D2BBC}" type="presParOf" srcId="{5A844BCD-5802-4086-885B-05729ABFA364}" destId="{2E5AD647-6343-4F03-8C81-DDD6A06009F7}" srcOrd="2" destOrd="0" presId="urn:microsoft.com/office/officeart/2005/8/layout/orgChart1"/>
    <dgm:cxn modelId="{F9163504-DC44-4DCD-89B7-F5BABCB49858}" type="presParOf" srcId="{2B99F5FC-F642-4EA1-A51B-2A91EE864E39}" destId="{9DC2F2C6-52B7-4024-A3E0-9B8A69737ACE}" srcOrd="2" destOrd="0" presId="urn:microsoft.com/office/officeart/2005/8/layout/orgChart1"/>
    <dgm:cxn modelId="{7C98830D-35AF-4275-9D7F-D99A577A5FE7}" type="presParOf" srcId="{2B99F5FC-F642-4EA1-A51B-2A91EE864E39}" destId="{DC4F501B-A536-4DBF-B14A-B1830B273D61}" srcOrd="3" destOrd="0" presId="urn:microsoft.com/office/officeart/2005/8/layout/orgChart1"/>
    <dgm:cxn modelId="{ED5463DE-252C-4851-B0A2-0B83B8678431}" type="presParOf" srcId="{DC4F501B-A536-4DBF-B14A-B1830B273D61}" destId="{C4D068BE-6319-4130-8829-87C32DA00AC8}" srcOrd="0" destOrd="0" presId="urn:microsoft.com/office/officeart/2005/8/layout/orgChart1"/>
    <dgm:cxn modelId="{DF44A00A-075D-4580-ACA4-1F09D1B94559}" type="presParOf" srcId="{C4D068BE-6319-4130-8829-87C32DA00AC8}" destId="{CBEC87F3-B2C3-405F-8DDD-9EF3CFCF7D62}" srcOrd="0" destOrd="0" presId="urn:microsoft.com/office/officeart/2005/8/layout/orgChart1"/>
    <dgm:cxn modelId="{2DAF43AF-D8D6-451C-A819-2EA55B899508}" type="presParOf" srcId="{C4D068BE-6319-4130-8829-87C32DA00AC8}" destId="{87174F72-89DD-4406-B3D6-8A6D9E9FEF5B}" srcOrd="1" destOrd="0" presId="urn:microsoft.com/office/officeart/2005/8/layout/orgChart1"/>
    <dgm:cxn modelId="{5F989797-4A06-4005-BD68-127C6D7BDC43}" type="presParOf" srcId="{DC4F501B-A536-4DBF-B14A-B1830B273D61}" destId="{EDE3E7DF-5D70-4F46-B7FB-A9211449CAC5}" srcOrd="1" destOrd="0" presId="urn:microsoft.com/office/officeart/2005/8/layout/orgChart1"/>
    <dgm:cxn modelId="{6A31DA46-0F69-4C81-82FF-3814000FA7FA}" type="presParOf" srcId="{DC4F501B-A536-4DBF-B14A-B1830B273D61}" destId="{1917AE68-AA86-4C46-ABE5-5354A0C9DBC8}" srcOrd="2" destOrd="0" presId="urn:microsoft.com/office/officeart/2005/8/layout/orgChart1"/>
    <dgm:cxn modelId="{C746AEB8-F7C7-4BC5-9B52-B3896C26D54D}" type="presParOf" srcId="{2B99F5FC-F642-4EA1-A51B-2A91EE864E39}" destId="{D53ED1A7-7783-4708-9A4B-EA6653DF1EAC}" srcOrd="4" destOrd="0" presId="urn:microsoft.com/office/officeart/2005/8/layout/orgChart1"/>
    <dgm:cxn modelId="{94078803-4E28-49D2-8D97-F003850DAF6A}" type="presParOf" srcId="{2B99F5FC-F642-4EA1-A51B-2A91EE864E39}" destId="{72A80463-44D7-46E7-8CFA-9C9A65E40492}" srcOrd="5" destOrd="0" presId="urn:microsoft.com/office/officeart/2005/8/layout/orgChart1"/>
    <dgm:cxn modelId="{397DD4E9-33D1-4AD5-BDBF-E46806716C66}" type="presParOf" srcId="{72A80463-44D7-46E7-8CFA-9C9A65E40492}" destId="{C0056CCA-430C-4523-BCED-B818BF99183C}" srcOrd="0" destOrd="0" presId="urn:microsoft.com/office/officeart/2005/8/layout/orgChart1"/>
    <dgm:cxn modelId="{5F174A3D-F824-4C1A-870A-4AE7787DAFC4}" type="presParOf" srcId="{C0056CCA-430C-4523-BCED-B818BF99183C}" destId="{C10820A4-C402-4421-A4F8-B53984DA9979}" srcOrd="0" destOrd="0" presId="urn:microsoft.com/office/officeart/2005/8/layout/orgChart1"/>
    <dgm:cxn modelId="{97FBF9D7-DD03-4A20-87CA-B3A92632AD81}" type="presParOf" srcId="{C0056CCA-430C-4523-BCED-B818BF99183C}" destId="{C96F52E3-6F1F-4F02-AAC2-A13C53AD75F5}" srcOrd="1" destOrd="0" presId="urn:microsoft.com/office/officeart/2005/8/layout/orgChart1"/>
    <dgm:cxn modelId="{ABA38F82-0651-4B9E-A790-6953F1D6978C}" type="presParOf" srcId="{72A80463-44D7-46E7-8CFA-9C9A65E40492}" destId="{A4230BBC-3C05-42DA-918F-AFA9427E26CD}" srcOrd="1" destOrd="0" presId="urn:microsoft.com/office/officeart/2005/8/layout/orgChart1"/>
    <dgm:cxn modelId="{46CCA494-D7D1-4990-98A6-CFD8BA9024CC}" type="presParOf" srcId="{72A80463-44D7-46E7-8CFA-9C9A65E40492}" destId="{FD7BF721-52A3-494C-AFC5-8926CAB975DA}" srcOrd="2" destOrd="0" presId="urn:microsoft.com/office/officeart/2005/8/layout/orgChart1"/>
    <dgm:cxn modelId="{70E90B41-9836-4373-8A20-C38244E647E7}" type="presParOf" srcId="{2B99F5FC-F642-4EA1-A51B-2A91EE864E39}" destId="{28480124-3B8F-41FC-9DE8-C80FECFB34B5}" srcOrd="6" destOrd="0" presId="urn:microsoft.com/office/officeart/2005/8/layout/orgChart1"/>
    <dgm:cxn modelId="{0F05E774-D727-4798-84D8-18C18FFF6D58}" type="presParOf" srcId="{2B99F5FC-F642-4EA1-A51B-2A91EE864E39}" destId="{468B0A45-35D2-4D5F-AC77-0B2895E6A651}" srcOrd="7" destOrd="0" presId="urn:microsoft.com/office/officeart/2005/8/layout/orgChart1"/>
    <dgm:cxn modelId="{76E56086-0F18-464C-9E48-5DE32895C4D3}" type="presParOf" srcId="{468B0A45-35D2-4D5F-AC77-0B2895E6A651}" destId="{3034D378-A74A-46A2-897B-A53C54EB4DE9}" srcOrd="0" destOrd="0" presId="urn:microsoft.com/office/officeart/2005/8/layout/orgChart1"/>
    <dgm:cxn modelId="{FFF28CBC-1E0B-43D1-9605-AE43848BEF4D}" type="presParOf" srcId="{3034D378-A74A-46A2-897B-A53C54EB4DE9}" destId="{E1B7865C-8E13-4767-B43A-8AFACA05A112}" srcOrd="0" destOrd="0" presId="urn:microsoft.com/office/officeart/2005/8/layout/orgChart1"/>
    <dgm:cxn modelId="{2C11B992-0AE5-4127-A008-FD9B106AEBB9}" type="presParOf" srcId="{3034D378-A74A-46A2-897B-A53C54EB4DE9}" destId="{73AFEFF2-8EC8-4DA8-ADB0-2114829C223F}" srcOrd="1" destOrd="0" presId="urn:microsoft.com/office/officeart/2005/8/layout/orgChart1"/>
    <dgm:cxn modelId="{F6C4657A-E352-4FD6-9E40-4A964F559790}" type="presParOf" srcId="{468B0A45-35D2-4D5F-AC77-0B2895E6A651}" destId="{A6B16F4B-0360-4AA0-90A2-293F76BEB84D}" srcOrd="1" destOrd="0" presId="urn:microsoft.com/office/officeart/2005/8/layout/orgChart1"/>
    <dgm:cxn modelId="{117046C7-6434-41CA-9B77-98F4B034B40D}" type="presParOf" srcId="{468B0A45-35D2-4D5F-AC77-0B2895E6A651}" destId="{4D4CC74E-D710-4DC4-B1E6-0250C55E9DB9}" srcOrd="2" destOrd="0" presId="urn:microsoft.com/office/officeart/2005/8/layout/orgChart1"/>
    <dgm:cxn modelId="{3EAF169D-0A72-4577-A839-7197A92E0973}" type="presParOf" srcId="{2B99F5FC-F642-4EA1-A51B-2A91EE864E39}" destId="{72D019E5-0ADD-4FFC-97B4-EB84A8EA7BDC}" srcOrd="8" destOrd="0" presId="urn:microsoft.com/office/officeart/2005/8/layout/orgChart1"/>
    <dgm:cxn modelId="{CC1C3CF2-D17B-4A9F-A4EC-F4334F0DAE3C}" type="presParOf" srcId="{2B99F5FC-F642-4EA1-A51B-2A91EE864E39}" destId="{51343F29-05A1-4514-B1DD-A2431C40838A}" srcOrd="9" destOrd="0" presId="urn:microsoft.com/office/officeart/2005/8/layout/orgChart1"/>
    <dgm:cxn modelId="{F3465D8F-AED1-488E-ACCF-2F2DA9A6FF0C}" type="presParOf" srcId="{51343F29-05A1-4514-B1DD-A2431C40838A}" destId="{EE6CA948-8550-4349-81A5-B09FFECCBDCD}" srcOrd="0" destOrd="0" presId="urn:microsoft.com/office/officeart/2005/8/layout/orgChart1"/>
    <dgm:cxn modelId="{E2679B39-C820-488C-A967-8919A91BEFCB}" type="presParOf" srcId="{EE6CA948-8550-4349-81A5-B09FFECCBDCD}" destId="{DA37847B-C46A-4F02-ACDC-D627F966B4AB}" srcOrd="0" destOrd="0" presId="urn:microsoft.com/office/officeart/2005/8/layout/orgChart1"/>
    <dgm:cxn modelId="{B155BC60-EB0F-4854-B06B-D0BD4A174280}" type="presParOf" srcId="{EE6CA948-8550-4349-81A5-B09FFECCBDCD}" destId="{0A102C5F-848E-438A-ADEA-4DDDE5B35B9C}" srcOrd="1" destOrd="0" presId="urn:microsoft.com/office/officeart/2005/8/layout/orgChart1"/>
    <dgm:cxn modelId="{F5015AA6-531D-4477-B726-6A006B5780AD}" type="presParOf" srcId="{51343F29-05A1-4514-B1DD-A2431C40838A}" destId="{1D848712-7502-4811-8D53-C3F1874EE263}" srcOrd="1" destOrd="0" presId="urn:microsoft.com/office/officeart/2005/8/layout/orgChart1"/>
    <dgm:cxn modelId="{E84FF2E3-7A44-45A0-8513-64125A7C8158}" type="presParOf" srcId="{51343F29-05A1-4514-B1DD-A2431C40838A}" destId="{2A24FFAF-3C3C-48EB-86DF-12D05D8A8DD9}" srcOrd="2" destOrd="0" presId="urn:microsoft.com/office/officeart/2005/8/layout/orgChart1"/>
    <dgm:cxn modelId="{19683077-81CC-48C6-B8AA-83657F39D1A5}" type="presParOf" srcId="{2B99F5FC-F642-4EA1-A51B-2A91EE864E39}" destId="{C8257EC0-B89A-4ABF-A5F4-E4A6B3011B77}" srcOrd="10" destOrd="0" presId="urn:microsoft.com/office/officeart/2005/8/layout/orgChart1"/>
    <dgm:cxn modelId="{7C384826-47A8-41C6-B5B9-4B266EBF2E82}" type="presParOf" srcId="{2B99F5FC-F642-4EA1-A51B-2A91EE864E39}" destId="{D663FDDE-F1CF-4B62-A240-DBA031C55FBE}" srcOrd="11" destOrd="0" presId="urn:microsoft.com/office/officeart/2005/8/layout/orgChart1"/>
    <dgm:cxn modelId="{9E1B680E-5298-4460-8505-8ECD3EAFD5F5}" type="presParOf" srcId="{D663FDDE-F1CF-4B62-A240-DBA031C55FBE}" destId="{2DC420C6-B79C-4D21-8B6C-B32DD44F97BE}" srcOrd="0" destOrd="0" presId="urn:microsoft.com/office/officeart/2005/8/layout/orgChart1"/>
    <dgm:cxn modelId="{0B06A6B3-1959-4F4E-B3FB-33EE348E42E0}" type="presParOf" srcId="{2DC420C6-B79C-4D21-8B6C-B32DD44F97BE}" destId="{31329AD4-BCC9-4CCB-9FD1-2C11D934C2C4}" srcOrd="0" destOrd="0" presId="urn:microsoft.com/office/officeart/2005/8/layout/orgChart1"/>
    <dgm:cxn modelId="{11F63260-AB98-49F1-A09F-F4F6FB2B1AE2}" type="presParOf" srcId="{2DC420C6-B79C-4D21-8B6C-B32DD44F97BE}" destId="{12B334C0-DDA8-4F88-8A30-FD375FFA0B3C}" srcOrd="1" destOrd="0" presId="urn:microsoft.com/office/officeart/2005/8/layout/orgChart1"/>
    <dgm:cxn modelId="{88F29935-F568-48DE-ADD9-25EB0254055C}" type="presParOf" srcId="{D663FDDE-F1CF-4B62-A240-DBA031C55FBE}" destId="{748B2910-ECB0-4CD0-A278-EDFCFDBC30B9}" srcOrd="1" destOrd="0" presId="urn:microsoft.com/office/officeart/2005/8/layout/orgChart1"/>
    <dgm:cxn modelId="{B06ED663-7931-4321-A158-FE882DEFCBE3}" type="presParOf" srcId="{D663FDDE-F1CF-4B62-A240-DBA031C55FBE}" destId="{A5884862-54CA-41E2-A21E-E8D6A4F0C64C}" srcOrd="2" destOrd="0" presId="urn:microsoft.com/office/officeart/2005/8/layout/orgChart1"/>
    <dgm:cxn modelId="{776479C0-DD76-459D-9173-0A916347C75C}" type="presParOf" srcId="{2B99F5FC-F642-4EA1-A51B-2A91EE864E39}" destId="{1419628D-C583-408F-8660-80FE87874CAE}" srcOrd="12" destOrd="0" presId="urn:microsoft.com/office/officeart/2005/8/layout/orgChart1"/>
    <dgm:cxn modelId="{6EA8C1BE-9EC2-4734-B79D-53A6E26EA89E}" type="presParOf" srcId="{2B99F5FC-F642-4EA1-A51B-2A91EE864E39}" destId="{1FE5921C-7A8F-4031-AF32-D5330BB80BBA}" srcOrd="13" destOrd="0" presId="urn:microsoft.com/office/officeart/2005/8/layout/orgChart1"/>
    <dgm:cxn modelId="{6FDF7576-7FE6-4FD0-9739-E1D08720A323}" type="presParOf" srcId="{1FE5921C-7A8F-4031-AF32-D5330BB80BBA}" destId="{E37F5F0C-B426-4380-A90D-78C673DF33DC}" srcOrd="0" destOrd="0" presId="urn:microsoft.com/office/officeart/2005/8/layout/orgChart1"/>
    <dgm:cxn modelId="{1BD1EC8B-8C81-4776-98B8-D9C4C4898AE5}" type="presParOf" srcId="{E37F5F0C-B426-4380-A90D-78C673DF33DC}" destId="{FB219D19-E70A-4836-80C3-246FB6A682BA}" srcOrd="0" destOrd="0" presId="urn:microsoft.com/office/officeart/2005/8/layout/orgChart1"/>
    <dgm:cxn modelId="{625D2981-385A-4434-82B7-E5A355B79665}" type="presParOf" srcId="{E37F5F0C-B426-4380-A90D-78C673DF33DC}" destId="{D08EE2B8-F2E5-47C5-A507-E13EEA07DEB7}" srcOrd="1" destOrd="0" presId="urn:microsoft.com/office/officeart/2005/8/layout/orgChart1"/>
    <dgm:cxn modelId="{DEC21CEB-AA35-4515-B18A-1D0AF0D621C1}" type="presParOf" srcId="{1FE5921C-7A8F-4031-AF32-D5330BB80BBA}" destId="{634781A8-31BE-453F-BD21-4D5279B998FC}" srcOrd="1" destOrd="0" presId="urn:microsoft.com/office/officeart/2005/8/layout/orgChart1"/>
    <dgm:cxn modelId="{D161A4A2-F625-4364-8355-17997DB2B540}" type="presParOf" srcId="{1FE5921C-7A8F-4031-AF32-D5330BB80BBA}" destId="{C00C2F4F-A76A-4BE2-9906-ACDB4C17403B}" srcOrd="2" destOrd="0" presId="urn:microsoft.com/office/officeart/2005/8/layout/orgChart1"/>
    <dgm:cxn modelId="{3E11A40E-FF33-430F-9ED7-AEB4F2C2EB5A}" type="presParOf" srcId="{4F4AB35C-76EB-47AF-9A3F-E3EDD2795D5B}" destId="{A32FFB66-DF26-40D2-B137-4B7307BF1AA1}" srcOrd="2" destOrd="0" presId="urn:microsoft.com/office/officeart/2005/8/layout/orgChart1"/>
    <dgm:cxn modelId="{C7088738-F598-4410-BE88-DFB949FBDEF8}" type="presParOf" srcId="{DC4748DA-AB42-4F4E-97E1-1E6D0725F5FD}" destId="{BE00C07F-EA33-482A-8C6D-81CA23D95458}" srcOrd="8" destOrd="0" presId="urn:microsoft.com/office/officeart/2005/8/layout/orgChart1"/>
    <dgm:cxn modelId="{29A47CEB-4FB5-4AE6-A4C5-D46B473A9A54}" type="presParOf" srcId="{DC4748DA-AB42-4F4E-97E1-1E6D0725F5FD}" destId="{CA0EBA2E-CD37-446F-AA78-57488C7BA25D}" srcOrd="9" destOrd="0" presId="urn:microsoft.com/office/officeart/2005/8/layout/orgChart1"/>
    <dgm:cxn modelId="{435D1881-56AE-47D1-A205-1409DF7FE10D}" type="presParOf" srcId="{CA0EBA2E-CD37-446F-AA78-57488C7BA25D}" destId="{2165B15E-A2D2-4D5A-BC79-873CB952A2A7}" srcOrd="0" destOrd="0" presId="urn:microsoft.com/office/officeart/2005/8/layout/orgChart1"/>
    <dgm:cxn modelId="{F25CA42C-DB07-40F8-A8BB-135076DD588C}" type="presParOf" srcId="{2165B15E-A2D2-4D5A-BC79-873CB952A2A7}" destId="{15806CF2-DF7D-4738-9984-6B1B98FD038B}" srcOrd="0" destOrd="0" presId="urn:microsoft.com/office/officeart/2005/8/layout/orgChart1"/>
    <dgm:cxn modelId="{0C8A5334-A646-4711-8FAA-C9786EC2D5FD}" type="presParOf" srcId="{2165B15E-A2D2-4D5A-BC79-873CB952A2A7}" destId="{94CB0892-6DFA-4449-A164-D0020A722A4F}" srcOrd="1" destOrd="0" presId="urn:microsoft.com/office/officeart/2005/8/layout/orgChart1"/>
    <dgm:cxn modelId="{7AE54709-F9A8-4EB1-A2C9-0DFD2A5C9F9E}" type="presParOf" srcId="{CA0EBA2E-CD37-446F-AA78-57488C7BA25D}" destId="{557835E5-4011-4D8D-A25E-CB02B8A5AA52}" srcOrd="1" destOrd="0" presId="urn:microsoft.com/office/officeart/2005/8/layout/orgChart1"/>
    <dgm:cxn modelId="{23E3DCE5-D3A5-4633-8FB5-A23C4B8B136F}" type="presParOf" srcId="{557835E5-4011-4D8D-A25E-CB02B8A5AA52}" destId="{B634A913-40A6-495D-BA9E-A64C932DED91}" srcOrd="0" destOrd="0" presId="urn:microsoft.com/office/officeart/2005/8/layout/orgChart1"/>
    <dgm:cxn modelId="{86920519-FB40-4010-86E8-E1EAAD4A63AA}" type="presParOf" srcId="{557835E5-4011-4D8D-A25E-CB02B8A5AA52}" destId="{27F06550-CA3A-4E41-B764-7515CCF07C18}" srcOrd="1" destOrd="0" presId="urn:microsoft.com/office/officeart/2005/8/layout/orgChart1"/>
    <dgm:cxn modelId="{76ED7DC6-957B-4F31-A7B3-D197A0EFC7A0}" type="presParOf" srcId="{27F06550-CA3A-4E41-B764-7515CCF07C18}" destId="{7357D83D-038F-4E78-86BE-F651820AEC0C}" srcOrd="0" destOrd="0" presId="urn:microsoft.com/office/officeart/2005/8/layout/orgChart1"/>
    <dgm:cxn modelId="{35DA1946-E126-4F94-A83A-132A5ACD5613}" type="presParOf" srcId="{7357D83D-038F-4E78-86BE-F651820AEC0C}" destId="{63864DED-1AEB-4A60-8A1F-5B40DD5BE081}" srcOrd="0" destOrd="0" presId="urn:microsoft.com/office/officeart/2005/8/layout/orgChart1"/>
    <dgm:cxn modelId="{0623EEE1-869F-43F9-A03C-D57FDDC6C6AF}" type="presParOf" srcId="{7357D83D-038F-4E78-86BE-F651820AEC0C}" destId="{475221D1-A8B6-4CA1-BD7B-12A05D04AFD8}" srcOrd="1" destOrd="0" presId="urn:microsoft.com/office/officeart/2005/8/layout/orgChart1"/>
    <dgm:cxn modelId="{7E1A7795-2C23-4210-8985-4A85C9C7FF54}" type="presParOf" srcId="{27F06550-CA3A-4E41-B764-7515CCF07C18}" destId="{858F0E28-BE22-4B78-A9F7-121CCDA12B49}" srcOrd="1" destOrd="0" presId="urn:microsoft.com/office/officeart/2005/8/layout/orgChart1"/>
    <dgm:cxn modelId="{1430307E-0243-4F0C-98C7-A0AA51FA6402}" type="presParOf" srcId="{27F06550-CA3A-4E41-B764-7515CCF07C18}" destId="{1DBF6C5E-96B0-43B2-9D67-1E79AFE34EC0}" srcOrd="2" destOrd="0" presId="urn:microsoft.com/office/officeart/2005/8/layout/orgChart1"/>
    <dgm:cxn modelId="{84CC06DF-2802-4478-AA2E-79501B27E01F}" type="presParOf" srcId="{557835E5-4011-4D8D-A25E-CB02B8A5AA52}" destId="{B9E8617C-7F1B-448C-A46F-F30353E8409E}" srcOrd="2" destOrd="0" presId="urn:microsoft.com/office/officeart/2005/8/layout/orgChart1"/>
    <dgm:cxn modelId="{F931489D-A6D0-439F-9956-A880F76EE3D5}" type="presParOf" srcId="{557835E5-4011-4D8D-A25E-CB02B8A5AA52}" destId="{8A8AA2CF-21F3-4A39-B906-89D3F1BACEC4}" srcOrd="3" destOrd="0" presId="urn:microsoft.com/office/officeart/2005/8/layout/orgChart1"/>
    <dgm:cxn modelId="{790240F7-AC9E-421F-9334-9A8E495ED907}" type="presParOf" srcId="{8A8AA2CF-21F3-4A39-B906-89D3F1BACEC4}" destId="{CE2985E8-BE5B-45B5-B3D8-B99ABAB74918}" srcOrd="0" destOrd="0" presId="urn:microsoft.com/office/officeart/2005/8/layout/orgChart1"/>
    <dgm:cxn modelId="{50C4FEDE-9579-4644-971B-D34748695B65}" type="presParOf" srcId="{CE2985E8-BE5B-45B5-B3D8-B99ABAB74918}" destId="{66D468FA-15DD-4FB7-A6D6-9DBFF016A026}" srcOrd="0" destOrd="0" presId="urn:microsoft.com/office/officeart/2005/8/layout/orgChart1"/>
    <dgm:cxn modelId="{7BB558A9-540D-4E5C-96C8-D45B99AB0D2D}" type="presParOf" srcId="{CE2985E8-BE5B-45B5-B3D8-B99ABAB74918}" destId="{80985E8D-2574-42DB-9D79-31200C728EF4}" srcOrd="1" destOrd="0" presId="urn:microsoft.com/office/officeart/2005/8/layout/orgChart1"/>
    <dgm:cxn modelId="{CF6B4728-22C4-40C4-821A-69F50EB2FE0B}" type="presParOf" srcId="{8A8AA2CF-21F3-4A39-B906-89D3F1BACEC4}" destId="{7E8B972D-FC17-40DE-9EDD-F9944CA77133}" srcOrd="1" destOrd="0" presId="urn:microsoft.com/office/officeart/2005/8/layout/orgChart1"/>
    <dgm:cxn modelId="{0DA9359B-6EF8-4532-9A39-33156D329D84}" type="presParOf" srcId="{8A8AA2CF-21F3-4A39-B906-89D3F1BACEC4}" destId="{EAED360E-BA96-45B5-9715-0356B8675FB2}" srcOrd="2" destOrd="0" presId="urn:microsoft.com/office/officeart/2005/8/layout/orgChart1"/>
    <dgm:cxn modelId="{3364C9BE-4961-417C-A180-47A443C869A0}" type="presParOf" srcId="{557835E5-4011-4D8D-A25E-CB02B8A5AA52}" destId="{9FBC5CBB-7951-4601-A6FD-BB59E0119F2E}" srcOrd="4" destOrd="0" presId="urn:microsoft.com/office/officeart/2005/8/layout/orgChart1"/>
    <dgm:cxn modelId="{DF81C4BD-3570-44D6-ABF2-EE012949BEF3}" type="presParOf" srcId="{557835E5-4011-4D8D-A25E-CB02B8A5AA52}" destId="{561E36EB-F57B-4B3E-AAA2-D081A888E80E}" srcOrd="5" destOrd="0" presId="urn:microsoft.com/office/officeart/2005/8/layout/orgChart1"/>
    <dgm:cxn modelId="{121CB527-C253-45E4-809E-9E5AC4909267}" type="presParOf" srcId="{561E36EB-F57B-4B3E-AAA2-D081A888E80E}" destId="{8AD5494D-B46F-4107-B8CC-ADC43E19159C}" srcOrd="0" destOrd="0" presId="urn:microsoft.com/office/officeart/2005/8/layout/orgChart1"/>
    <dgm:cxn modelId="{1B8DBF9F-2E25-4FDE-9156-C35B97B6FE80}" type="presParOf" srcId="{8AD5494D-B46F-4107-B8CC-ADC43E19159C}" destId="{AB912D92-7B1F-44DE-B029-0B4426694794}" srcOrd="0" destOrd="0" presId="urn:microsoft.com/office/officeart/2005/8/layout/orgChart1"/>
    <dgm:cxn modelId="{7CD06099-7D65-43F7-8B1D-A9299CEC2678}" type="presParOf" srcId="{8AD5494D-B46F-4107-B8CC-ADC43E19159C}" destId="{A142BCE0-6961-4791-B899-69A96036E093}" srcOrd="1" destOrd="0" presId="urn:microsoft.com/office/officeart/2005/8/layout/orgChart1"/>
    <dgm:cxn modelId="{386C1183-7795-40A6-AD25-674AFBC246AC}" type="presParOf" srcId="{561E36EB-F57B-4B3E-AAA2-D081A888E80E}" destId="{2989429E-06C7-417E-BA31-353617C48065}" srcOrd="1" destOrd="0" presId="urn:microsoft.com/office/officeart/2005/8/layout/orgChart1"/>
    <dgm:cxn modelId="{88DB8A23-8465-4836-8CA6-73FC5215BB14}" type="presParOf" srcId="{561E36EB-F57B-4B3E-AAA2-D081A888E80E}" destId="{E0374D84-F62F-43FA-A97E-400C5F62D335}" srcOrd="2" destOrd="0" presId="urn:microsoft.com/office/officeart/2005/8/layout/orgChart1"/>
    <dgm:cxn modelId="{2FB38645-1151-4DA9-A3B3-9C756924650A}" type="presParOf" srcId="{CA0EBA2E-CD37-446F-AA78-57488C7BA25D}" destId="{99797A1D-D5DD-4134-BB08-CABF2C81CFC0}" srcOrd="2" destOrd="0" presId="urn:microsoft.com/office/officeart/2005/8/layout/orgChart1"/>
    <dgm:cxn modelId="{191A4097-0F88-469A-8B4D-75F2A89EFE7F}" type="presParOf" srcId="{DC4748DA-AB42-4F4E-97E1-1E6D0725F5FD}" destId="{1A1313E3-A0A2-4E04-95C6-A7A1310B6FD1}" srcOrd="10" destOrd="0" presId="urn:microsoft.com/office/officeart/2005/8/layout/orgChart1"/>
    <dgm:cxn modelId="{5A84D941-2D7F-4E93-A26D-1266C039DFA6}" type="presParOf" srcId="{DC4748DA-AB42-4F4E-97E1-1E6D0725F5FD}" destId="{3C68D6B1-7594-4BDC-B535-3196B331F6FA}" srcOrd="11" destOrd="0" presId="urn:microsoft.com/office/officeart/2005/8/layout/orgChart1"/>
    <dgm:cxn modelId="{D5AD5CCB-6A52-4AEB-B5FF-4CDE063D0910}" type="presParOf" srcId="{3C68D6B1-7594-4BDC-B535-3196B331F6FA}" destId="{572C80AB-E198-47CE-8188-FF31ECC09E12}" srcOrd="0" destOrd="0" presId="urn:microsoft.com/office/officeart/2005/8/layout/orgChart1"/>
    <dgm:cxn modelId="{37079088-3AAD-4D43-BFEE-BC8752A8978F}" type="presParOf" srcId="{572C80AB-E198-47CE-8188-FF31ECC09E12}" destId="{96C107FA-16B2-4CF2-8DF1-C611697BCBBA}" srcOrd="0" destOrd="0" presId="urn:microsoft.com/office/officeart/2005/8/layout/orgChart1"/>
    <dgm:cxn modelId="{9761FD4A-6631-4D7A-8B3A-7FED9FED564C}" type="presParOf" srcId="{572C80AB-E198-47CE-8188-FF31ECC09E12}" destId="{B7DD54BD-98A7-4694-89CD-60701317BFCC}" srcOrd="1" destOrd="0" presId="urn:microsoft.com/office/officeart/2005/8/layout/orgChart1"/>
    <dgm:cxn modelId="{AD985040-39B9-4587-90C6-6727EB7E8A75}" type="presParOf" srcId="{3C68D6B1-7594-4BDC-B535-3196B331F6FA}" destId="{2D10E005-CB44-4765-B666-EBA950DE6ACC}" srcOrd="1" destOrd="0" presId="urn:microsoft.com/office/officeart/2005/8/layout/orgChart1"/>
    <dgm:cxn modelId="{63968EAC-53ED-4D72-B709-5C796915881E}" type="presParOf" srcId="{2D10E005-CB44-4765-B666-EBA950DE6ACC}" destId="{D7881EE7-BF2F-447F-B6E9-D16F2D6D0C29}" srcOrd="0" destOrd="0" presId="urn:microsoft.com/office/officeart/2005/8/layout/orgChart1"/>
    <dgm:cxn modelId="{84E1A7A8-6CEA-4D42-9043-873BD3127A2D}" type="presParOf" srcId="{2D10E005-CB44-4765-B666-EBA950DE6ACC}" destId="{96D5F7A4-199B-4B1D-A00B-AD87D3B56411}" srcOrd="1" destOrd="0" presId="urn:microsoft.com/office/officeart/2005/8/layout/orgChart1"/>
    <dgm:cxn modelId="{D6180333-895B-4074-9212-9C2DBA5B17A2}" type="presParOf" srcId="{96D5F7A4-199B-4B1D-A00B-AD87D3B56411}" destId="{D6308106-B2D4-4572-90EC-38DE0BA033F6}" srcOrd="0" destOrd="0" presId="urn:microsoft.com/office/officeart/2005/8/layout/orgChart1"/>
    <dgm:cxn modelId="{306EB289-5D53-4999-A233-B80631299B09}" type="presParOf" srcId="{D6308106-B2D4-4572-90EC-38DE0BA033F6}" destId="{AD1FDC35-F06D-4D3F-96CA-1D49826F7944}" srcOrd="0" destOrd="0" presId="urn:microsoft.com/office/officeart/2005/8/layout/orgChart1"/>
    <dgm:cxn modelId="{3A727DCA-A702-48CC-80F0-F0091AECCB20}" type="presParOf" srcId="{D6308106-B2D4-4572-90EC-38DE0BA033F6}" destId="{8061D2EB-CA8A-4A5D-9681-2F72B75C6E69}" srcOrd="1" destOrd="0" presId="urn:microsoft.com/office/officeart/2005/8/layout/orgChart1"/>
    <dgm:cxn modelId="{73AA79AA-AD86-40C4-8B28-B2070D0977B4}" type="presParOf" srcId="{96D5F7A4-199B-4B1D-A00B-AD87D3B56411}" destId="{6FC040EE-6AAA-4BF1-A283-D436641AD823}" srcOrd="1" destOrd="0" presId="urn:microsoft.com/office/officeart/2005/8/layout/orgChart1"/>
    <dgm:cxn modelId="{3ECC9A72-3B8E-4BCB-9B80-55EA2C7D9631}" type="presParOf" srcId="{96D5F7A4-199B-4B1D-A00B-AD87D3B56411}" destId="{0BD683C1-1B66-44C9-B43C-B734D5594199}" srcOrd="2" destOrd="0" presId="urn:microsoft.com/office/officeart/2005/8/layout/orgChart1"/>
    <dgm:cxn modelId="{59CFA422-BBAB-4337-B57E-D6139E5F75EB}" type="presParOf" srcId="{2D10E005-CB44-4765-B666-EBA950DE6ACC}" destId="{51701B39-D930-4655-9BD7-93B064E912AD}" srcOrd="2" destOrd="0" presId="urn:microsoft.com/office/officeart/2005/8/layout/orgChart1"/>
    <dgm:cxn modelId="{1AD3F600-9C4A-4512-AE00-2C5D2370E81E}" type="presParOf" srcId="{2D10E005-CB44-4765-B666-EBA950DE6ACC}" destId="{6A7B520B-FAA7-405D-B0D6-7308079D8BDE}" srcOrd="3" destOrd="0" presId="urn:microsoft.com/office/officeart/2005/8/layout/orgChart1"/>
    <dgm:cxn modelId="{73251DCD-76FD-403A-BF06-354EE81E36E4}" type="presParOf" srcId="{6A7B520B-FAA7-405D-B0D6-7308079D8BDE}" destId="{EFAF23E3-4532-4DBB-8504-009970A83A45}" srcOrd="0" destOrd="0" presId="urn:microsoft.com/office/officeart/2005/8/layout/orgChart1"/>
    <dgm:cxn modelId="{07207168-D978-4D71-B8B4-711EA4BCDA17}" type="presParOf" srcId="{EFAF23E3-4532-4DBB-8504-009970A83A45}" destId="{E3037186-1C68-42D8-A058-C2EAEFE4CF3C}" srcOrd="0" destOrd="0" presId="urn:microsoft.com/office/officeart/2005/8/layout/orgChart1"/>
    <dgm:cxn modelId="{E10C091C-3D0F-4D9D-9F90-3883BCD50348}" type="presParOf" srcId="{EFAF23E3-4532-4DBB-8504-009970A83A45}" destId="{A02CF526-8F3F-463D-AF43-FF95D27AC7AB}" srcOrd="1" destOrd="0" presId="urn:microsoft.com/office/officeart/2005/8/layout/orgChart1"/>
    <dgm:cxn modelId="{728B56D2-5844-42E1-829B-BA6665B78B35}" type="presParOf" srcId="{6A7B520B-FAA7-405D-B0D6-7308079D8BDE}" destId="{26581787-D89C-4A81-8293-ABA95CFD2AA4}" srcOrd="1" destOrd="0" presId="urn:microsoft.com/office/officeart/2005/8/layout/orgChart1"/>
    <dgm:cxn modelId="{45195E40-BC6C-4EA2-BD92-3E40AF475733}" type="presParOf" srcId="{6A7B520B-FAA7-405D-B0D6-7308079D8BDE}" destId="{90CAA0B4-7F35-4FFF-B0B2-F667DADD4F18}" srcOrd="2" destOrd="0" presId="urn:microsoft.com/office/officeart/2005/8/layout/orgChart1"/>
    <dgm:cxn modelId="{32F99510-BBD0-4E42-AB0C-215F461B3831}" type="presParOf" srcId="{2D10E005-CB44-4765-B666-EBA950DE6ACC}" destId="{6E2DF5C6-496C-41E7-A8DC-10A32352F40E}" srcOrd="4" destOrd="0" presId="urn:microsoft.com/office/officeart/2005/8/layout/orgChart1"/>
    <dgm:cxn modelId="{9A03F82F-3269-4F5C-A117-BD23E6286F6F}" type="presParOf" srcId="{2D10E005-CB44-4765-B666-EBA950DE6ACC}" destId="{24580A27-BE63-444E-85B7-857774642F61}" srcOrd="5" destOrd="0" presId="urn:microsoft.com/office/officeart/2005/8/layout/orgChart1"/>
    <dgm:cxn modelId="{32358052-5538-496E-8054-D16319A3EF08}" type="presParOf" srcId="{24580A27-BE63-444E-85B7-857774642F61}" destId="{A4FC782C-E485-46B0-B84F-F879F8FA27FD}" srcOrd="0" destOrd="0" presId="urn:microsoft.com/office/officeart/2005/8/layout/orgChart1"/>
    <dgm:cxn modelId="{D36A7FE4-325B-44A5-A4E2-68A459BBEC60}" type="presParOf" srcId="{A4FC782C-E485-46B0-B84F-F879F8FA27FD}" destId="{7C131D7B-A8B7-4988-A537-5B557D0C9BB8}" srcOrd="0" destOrd="0" presId="urn:microsoft.com/office/officeart/2005/8/layout/orgChart1"/>
    <dgm:cxn modelId="{04E8E70B-C8BA-4E4A-8A17-08C3BC1133C5}" type="presParOf" srcId="{A4FC782C-E485-46B0-B84F-F879F8FA27FD}" destId="{89C89A78-B01C-4B6B-8C5C-E02FDAC0334D}" srcOrd="1" destOrd="0" presId="urn:microsoft.com/office/officeart/2005/8/layout/orgChart1"/>
    <dgm:cxn modelId="{231C9040-EAA7-4D57-8F98-37C164F99FCC}" type="presParOf" srcId="{24580A27-BE63-444E-85B7-857774642F61}" destId="{96F63B85-E5D7-4E07-BAD3-C00A4B00720B}" srcOrd="1" destOrd="0" presId="urn:microsoft.com/office/officeart/2005/8/layout/orgChart1"/>
    <dgm:cxn modelId="{6CF3D0C6-4262-43CA-9450-9D0A54AC11EA}" type="presParOf" srcId="{24580A27-BE63-444E-85B7-857774642F61}" destId="{9976A9DC-45F7-4EF3-A1C2-5DB2F125C026}" srcOrd="2" destOrd="0" presId="urn:microsoft.com/office/officeart/2005/8/layout/orgChart1"/>
    <dgm:cxn modelId="{CE913E64-DFF9-444A-AA1A-5E6D8911C84D}" type="presParOf" srcId="{2D10E005-CB44-4765-B666-EBA950DE6ACC}" destId="{9572771C-1CA4-4CA2-B69F-A0F318DB7DC7}" srcOrd="6" destOrd="0" presId="urn:microsoft.com/office/officeart/2005/8/layout/orgChart1"/>
    <dgm:cxn modelId="{0C4E3AF9-A8A4-4C97-9AFD-690051072691}" type="presParOf" srcId="{2D10E005-CB44-4765-B666-EBA950DE6ACC}" destId="{1530B31C-EDE1-4E50-B2CD-86B88BFCC12E}" srcOrd="7" destOrd="0" presId="urn:microsoft.com/office/officeart/2005/8/layout/orgChart1"/>
    <dgm:cxn modelId="{3085BFDF-7E2B-4980-A3A6-7F626F5DEA66}" type="presParOf" srcId="{1530B31C-EDE1-4E50-B2CD-86B88BFCC12E}" destId="{48D119B5-286C-41F9-8A2B-25A3B11DB032}" srcOrd="0" destOrd="0" presId="urn:microsoft.com/office/officeart/2005/8/layout/orgChart1"/>
    <dgm:cxn modelId="{CAA32137-D2EB-4847-9461-7A82062062BF}" type="presParOf" srcId="{48D119B5-286C-41F9-8A2B-25A3B11DB032}" destId="{C4DE8FD5-1288-49E3-B041-3B3254F43EB7}" srcOrd="0" destOrd="0" presId="urn:microsoft.com/office/officeart/2005/8/layout/orgChart1"/>
    <dgm:cxn modelId="{E1AF91A6-A833-49BE-8AAA-C903A09B6F18}" type="presParOf" srcId="{48D119B5-286C-41F9-8A2B-25A3B11DB032}" destId="{B183D685-B6B9-41C3-956B-915473242AA2}" srcOrd="1" destOrd="0" presId="urn:microsoft.com/office/officeart/2005/8/layout/orgChart1"/>
    <dgm:cxn modelId="{29491AA9-097F-4080-8BDA-C4E5C62FC363}" type="presParOf" srcId="{1530B31C-EDE1-4E50-B2CD-86B88BFCC12E}" destId="{1DC8B0FF-5F17-4684-8E6B-23157E1D38EA}" srcOrd="1" destOrd="0" presId="urn:microsoft.com/office/officeart/2005/8/layout/orgChart1"/>
    <dgm:cxn modelId="{197ECF53-E9A9-4F65-9C45-A2DDA1CA1EE8}" type="presParOf" srcId="{1530B31C-EDE1-4E50-B2CD-86B88BFCC12E}" destId="{CFB36AEE-8C97-4EC8-87BB-A66ECC25BEAD}" srcOrd="2" destOrd="0" presId="urn:microsoft.com/office/officeart/2005/8/layout/orgChart1"/>
    <dgm:cxn modelId="{E129D583-5B45-4B22-AFCA-F1CCE8219076}" type="presParOf" srcId="{2D10E005-CB44-4765-B666-EBA950DE6ACC}" destId="{8D2056B7-021B-4C9B-9D00-A5AE6C2E7AC3}" srcOrd="8" destOrd="0" presId="urn:microsoft.com/office/officeart/2005/8/layout/orgChart1"/>
    <dgm:cxn modelId="{C82DEC77-F158-48E3-966B-C068D6E0E314}" type="presParOf" srcId="{2D10E005-CB44-4765-B666-EBA950DE6ACC}" destId="{A93413C8-2EF1-42CC-BAEB-5B73D3D5FAFA}" srcOrd="9" destOrd="0" presId="urn:microsoft.com/office/officeart/2005/8/layout/orgChart1"/>
    <dgm:cxn modelId="{115C5A1B-E106-40DC-A499-09A3C953FDA8}" type="presParOf" srcId="{A93413C8-2EF1-42CC-BAEB-5B73D3D5FAFA}" destId="{AC960ACE-44DB-4FD4-BB30-7499C110303D}" srcOrd="0" destOrd="0" presId="urn:microsoft.com/office/officeart/2005/8/layout/orgChart1"/>
    <dgm:cxn modelId="{C95269D3-EC04-45E6-8D1F-DB6526041EFF}" type="presParOf" srcId="{AC960ACE-44DB-4FD4-BB30-7499C110303D}" destId="{69AA20C1-5433-48CF-B306-8EBF215129A3}" srcOrd="0" destOrd="0" presId="urn:microsoft.com/office/officeart/2005/8/layout/orgChart1"/>
    <dgm:cxn modelId="{3BA2D002-C610-4C1C-89B7-DFA3C4B05BD3}" type="presParOf" srcId="{AC960ACE-44DB-4FD4-BB30-7499C110303D}" destId="{311946DA-8D28-4C77-BCF6-C2A56F1A7BAE}" srcOrd="1" destOrd="0" presId="urn:microsoft.com/office/officeart/2005/8/layout/orgChart1"/>
    <dgm:cxn modelId="{F18F99CF-931B-40B9-8F38-AAE9016A45AD}" type="presParOf" srcId="{A93413C8-2EF1-42CC-BAEB-5B73D3D5FAFA}" destId="{994B2071-B504-4513-9130-997212F9184D}" srcOrd="1" destOrd="0" presId="urn:microsoft.com/office/officeart/2005/8/layout/orgChart1"/>
    <dgm:cxn modelId="{50E48D48-4369-4C4A-B672-12A500CE2F11}" type="presParOf" srcId="{A93413C8-2EF1-42CC-BAEB-5B73D3D5FAFA}" destId="{2CB2F3BC-34F3-47CF-AE38-9777A5F4CE81}" srcOrd="2" destOrd="0" presId="urn:microsoft.com/office/officeart/2005/8/layout/orgChart1"/>
    <dgm:cxn modelId="{D8FB92A7-170D-45B3-9F08-70D1447DAC3B}" type="presParOf" srcId="{3C68D6B1-7594-4BDC-B535-3196B331F6FA}" destId="{CF302BEF-91F9-4B8D-B7BF-C068DA919CE1}" srcOrd="2" destOrd="0" presId="urn:microsoft.com/office/officeart/2005/8/layout/orgChart1"/>
    <dgm:cxn modelId="{42598A19-6A3B-45BD-AEE1-57ABCECF3093}" type="presParOf" srcId="{A6992336-230E-4098-9A95-437D2EE564EC}" destId="{DEA2A4BC-68C8-4499-A67A-822C53F7BB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056B7-021B-4C9B-9D00-A5AE6C2E7AC3}">
      <dsp:nvSpPr>
        <dsp:cNvPr id="0" name=""/>
        <dsp:cNvSpPr/>
      </dsp:nvSpPr>
      <dsp:spPr>
        <a:xfrm>
          <a:off x="5270127" y="894459"/>
          <a:ext cx="93534" cy="2226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08"/>
              </a:lnTo>
              <a:lnTo>
                <a:pt x="93534" y="2226608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2771C-1CA4-4CA2-B69F-A0F318DB7DC7}">
      <dsp:nvSpPr>
        <dsp:cNvPr id="0" name=""/>
        <dsp:cNvSpPr/>
      </dsp:nvSpPr>
      <dsp:spPr>
        <a:xfrm>
          <a:off x="5270127" y="894459"/>
          <a:ext cx="93534" cy="1615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30"/>
              </a:lnTo>
              <a:lnTo>
                <a:pt x="93534" y="161503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DF5C6-496C-41E7-A8DC-10A32352F40E}">
      <dsp:nvSpPr>
        <dsp:cNvPr id="0" name=""/>
        <dsp:cNvSpPr/>
      </dsp:nvSpPr>
      <dsp:spPr>
        <a:xfrm>
          <a:off x="5270127" y="894459"/>
          <a:ext cx="93534" cy="117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300"/>
              </a:lnTo>
              <a:lnTo>
                <a:pt x="93534" y="117230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01B39-D930-4655-9BD7-93B064E912AD}">
      <dsp:nvSpPr>
        <dsp:cNvPr id="0" name=""/>
        <dsp:cNvSpPr/>
      </dsp:nvSpPr>
      <dsp:spPr>
        <a:xfrm>
          <a:off x="5270127" y="894459"/>
          <a:ext cx="93534" cy="729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69"/>
              </a:lnTo>
              <a:lnTo>
                <a:pt x="93534" y="72956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81EE7-BF2F-447F-B6E9-D16F2D6D0C29}">
      <dsp:nvSpPr>
        <dsp:cNvPr id="0" name=""/>
        <dsp:cNvSpPr/>
      </dsp:nvSpPr>
      <dsp:spPr>
        <a:xfrm>
          <a:off x="5270127" y="894459"/>
          <a:ext cx="93534" cy="28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9"/>
              </a:lnTo>
              <a:lnTo>
                <a:pt x="93534" y="28683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313E3-A0A2-4E04-95C6-A7A1310B6FD1}">
      <dsp:nvSpPr>
        <dsp:cNvPr id="0" name=""/>
        <dsp:cNvSpPr/>
      </dsp:nvSpPr>
      <dsp:spPr>
        <a:xfrm>
          <a:off x="3404077" y="450999"/>
          <a:ext cx="2115475" cy="13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03"/>
              </a:lnTo>
              <a:lnTo>
                <a:pt x="2115475" y="66203"/>
              </a:lnTo>
              <a:lnTo>
                <a:pt x="2115475" y="13167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C5CBB-7951-4601-A6FD-BB59E0119F2E}">
      <dsp:nvSpPr>
        <dsp:cNvPr id="0" name=""/>
        <dsp:cNvSpPr/>
      </dsp:nvSpPr>
      <dsp:spPr>
        <a:xfrm>
          <a:off x="4515614" y="894459"/>
          <a:ext cx="93534" cy="117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300"/>
              </a:lnTo>
              <a:lnTo>
                <a:pt x="93534" y="117230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8617C-7F1B-448C-A46F-F30353E8409E}">
      <dsp:nvSpPr>
        <dsp:cNvPr id="0" name=""/>
        <dsp:cNvSpPr/>
      </dsp:nvSpPr>
      <dsp:spPr>
        <a:xfrm>
          <a:off x="4515614" y="894459"/>
          <a:ext cx="93534" cy="729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69"/>
              </a:lnTo>
              <a:lnTo>
                <a:pt x="93534" y="72956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4A913-40A6-495D-BA9E-A64C932DED91}">
      <dsp:nvSpPr>
        <dsp:cNvPr id="0" name=""/>
        <dsp:cNvSpPr/>
      </dsp:nvSpPr>
      <dsp:spPr>
        <a:xfrm>
          <a:off x="4515614" y="894459"/>
          <a:ext cx="93534" cy="28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9"/>
              </a:lnTo>
              <a:lnTo>
                <a:pt x="93534" y="28683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0C07F-EA33-482A-8C6D-81CA23D95458}">
      <dsp:nvSpPr>
        <dsp:cNvPr id="0" name=""/>
        <dsp:cNvSpPr/>
      </dsp:nvSpPr>
      <dsp:spPr>
        <a:xfrm>
          <a:off x="3404077" y="450999"/>
          <a:ext cx="1360962" cy="13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03"/>
              </a:lnTo>
              <a:lnTo>
                <a:pt x="1360962" y="66203"/>
              </a:lnTo>
              <a:lnTo>
                <a:pt x="1360962" y="13167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9628D-C583-408F-8660-80FE87874CAE}">
      <dsp:nvSpPr>
        <dsp:cNvPr id="0" name=""/>
        <dsp:cNvSpPr/>
      </dsp:nvSpPr>
      <dsp:spPr>
        <a:xfrm>
          <a:off x="3761102" y="894459"/>
          <a:ext cx="93534" cy="2943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222"/>
              </a:lnTo>
              <a:lnTo>
                <a:pt x="93534" y="294322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57EC0-B89A-4ABF-A5F4-E4A6B3011B77}">
      <dsp:nvSpPr>
        <dsp:cNvPr id="0" name=""/>
        <dsp:cNvSpPr/>
      </dsp:nvSpPr>
      <dsp:spPr>
        <a:xfrm>
          <a:off x="3761102" y="894459"/>
          <a:ext cx="93534" cy="250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491"/>
              </a:lnTo>
              <a:lnTo>
                <a:pt x="93534" y="250049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19E5-0ADD-4FFC-97B4-EB84A8EA7BDC}">
      <dsp:nvSpPr>
        <dsp:cNvPr id="0" name=""/>
        <dsp:cNvSpPr/>
      </dsp:nvSpPr>
      <dsp:spPr>
        <a:xfrm>
          <a:off x="3761102" y="894459"/>
          <a:ext cx="93534" cy="205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761"/>
              </a:lnTo>
              <a:lnTo>
                <a:pt x="93534" y="205776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80124-3B8F-41FC-9DE8-C80FECFB34B5}">
      <dsp:nvSpPr>
        <dsp:cNvPr id="0" name=""/>
        <dsp:cNvSpPr/>
      </dsp:nvSpPr>
      <dsp:spPr>
        <a:xfrm>
          <a:off x="3761102" y="894459"/>
          <a:ext cx="93534" cy="1615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030"/>
              </a:lnTo>
              <a:lnTo>
                <a:pt x="93534" y="161503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ED1A7-7783-4708-9A4B-EA6653DF1EAC}">
      <dsp:nvSpPr>
        <dsp:cNvPr id="0" name=""/>
        <dsp:cNvSpPr/>
      </dsp:nvSpPr>
      <dsp:spPr>
        <a:xfrm>
          <a:off x="3761102" y="894459"/>
          <a:ext cx="93534" cy="117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300"/>
              </a:lnTo>
              <a:lnTo>
                <a:pt x="93534" y="117230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2F2C6-52B7-4024-A3E0-9B8A69737ACE}">
      <dsp:nvSpPr>
        <dsp:cNvPr id="0" name=""/>
        <dsp:cNvSpPr/>
      </dsp:nvSpPr>
      <dsp:spPr>
        <a:xfrm>
          <a:off x="3761102" y="894459"/>
          <a:ext cx="93534" cy="729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69"/>
              </a:lnTo>
              <a:lnTo>
                <a:pt x="93534" y="72956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2E5D1-0899-446D-B875-CDED2696161E}">
      <dsp:nvSpPr>
        <dsp:cNvPr id="0" name=""/>
        <dsp:cNvSpPr/>
      </dsp:nvSpPr>
      <dsp:spPr>
        <a:xfrm>
          <a:off x="3761102" y="894459"/>
          <a:ext cx="93534" cy="28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9"/>
              </a:lnTo>
              <a:lnTo>
                <a:pt x="93534" y="28683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EC59E-4686-4E6F-AE0D-54F049A247A4}">
      <dsp:nvSpPr>
        <dsp:cNvPr id="0" name=""/>
        <dsp:cNvSpPr/>
      </dsp:nvSpPr>
      <dsp:spPr>
        <a:xfrm>
          <a:off x="3404077" y="450999"/>
          <a:ext cx="606450" cy="13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03"/>
              </a:lnTo>
              <a:lnTo>
                <a:pt x="606450" y="66203"/>
              </a:lnTo>
              <a:lnTo>
                <a:pt x="606450" y="13167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0BC1D-3815-4BAB-8C8D-13EC2C5A2820}">
      <dsp:nvSpPr>
        <dsp:cNvPr id="0" name=""/>
        <dsp:cNvSpPr/>
      </dsp:nvSpPr>
      <dsp:spPr>
        <a:xfrm>
          <a:off x="2837705" y="894459"/>
          <a:ext cx="121681" cy="4273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3717"/>
              </a:lnTo>
              <a:lnTo>
                <a:pt x="121681" y="427371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B1538-186B-457B-88DF-5FF463390CB0}">
      <dsp:nvSpPr>
        <dsp:cNvPr id="0" name=""/>
        <dsp:cNvSpPr/>
      </dsp:nvSpPr>
      <dsp:spPr>
        <a:xfrm>
          <a:off x="2837705" y="894459"/>
          <a:ext cx="121681" cy="390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1755"/>
              </a:lnTo>
              <a:lnTo>
                <a:pt x="121681" y="390175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1A13D-AD73-42B2-AE9C-3FE028CA2226}">
      <dsp:nvSpPr>
        <dsp:cNvPr id="0" name=""/>
        <dsp:cNvSpPr/>
      </dsp:nvSpPr>
      <dsp:spPr>
        <a:xfrm>
          <a:off x="2837705" y="894459"/>
          <a:ext cx="121681" cy="3459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025"/>
              </a:lnTo>
              <a:lnTo>
                <a:pt x="121681" y="345902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01EF3-80BF-4091-AF86-BEE8D1153BEB}">
      <dsp:nvSpPr>
        <dsp:cNvPr id="0" name=""/>
        <dsp:cNvSpPr/>
      </dsp:nvSpPr>
      <dsp:spPr>
        <a:xfrm>
          <a:off x="2837705" y="894459"/>
          <a:ext cx="121681" cy="3016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294"/>
              </a:lnTo>
              <a:lnTo>
                <a:pt x="121681" y="301629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B0549-A42E-451D-B940-D5023281778E}">
      <dsp:nvSpPr>
        <dsp:cNvPr id="0" name=""/>
        <dsp:cNvSpPr/>
      </dsp:nvSpPr>
      <dsp:spPr>
        <a:xfrm>
          <a:off x="2837705" y="894459"/>
          <a:ext cx="121681" cy="2573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564"/>
              </a:lnTo>
              <a:lnTo>
                <a:pt x="121681" y="2573564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05E7-49A9-41FF-B152-D168B32C990A}">
      <dsp:nvSpPr>
        <dsp:cNvPr id="0" name=""/>
        <dsp:cNvSpPr/>
      </dsp:nvSpPr>
      <dsp:spPr>
        <a:xfrm>
          <a:off x="2837705" y="894459"/>
          <a:ext cx="121681" cy="2130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833"/>
              </a:lnTo>
              <a:lnTo>
                <a:pt x="121681" y="213083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20554-01E2-410C-BBC5-D7E4B35B4F72}">
      <dsp:nvSpPr>
        <dsp:cNvPr id="0" name=""/>
        <dsp:cNvSpPr/>
      </dsp:nvSpPr>
      <dsp:spPr>
        <a:xfrm>
          <a:off x="2837705" y="894459"/>
          <a:ext cx="121681" cy="165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567"/>
              </a:lnTo>
              <a:lnTo>
                <a:pt x="121681" y="165156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8F188-40D8-468B-ABD3-5C2B8EDA4BC9}">
      <dsp:nvSpPr>
        <dsp:cNvPr id="0" name=""/>
        <dsp:cNvSpPr/>
      </dsp:nvSpPr>
      <dsp:spPr>
        <a:xfrm>
          <a:off x="2837705" y="894459"/>
          <a:ext cx="121681" cy="117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300"/>
              </a:lnTo>
              <a:lnTo>
                <a:pt x="121681" y="117230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94A4-ABE4-4E0D-BA79-33E6EE474065}">
      <dsp:nvSpPr>
        <dsp:cNvPr id="0" name=""/>
        <dsp:cNvSpPr/>
      </dsp:nvSpPr>
      <dsp:spPr>
        <a:xfrm>
          <a:off x="2837705" y="894459"/>
          <a:ext cx="121681" cy="729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569"/>
              </a:lnTo>
              <a:lnTo>
                <a:pt x="121681" y="72956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FE2B5-D17C-4DE6-B6C5-CB2224BED5DF}">
      <dsp:nvSpPr>
        <dsp:cNvPr id="0" name=""/>
        <dsp:cNvSpPr/>
      </dsp:nvSpPr>
      <dsp:spPr>
        <a:xfrm>
          <a:off x="2837705" y="894459"/>
          <a:ext cx="121681" cy="28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9"/>
              </a:lnTo>
              <a:lnTo>
                <a:pt x="121681" y="28683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062A3-7CB0-4ED0-BA9C-429956745127}">
      <dsp:nvSpPr>
        <dsp:cNvPr id="0" name=""/>
        <dsp:cNvSpPr/>
      </dsp:nvSpPr>
      <dsp:spPr>
        <a:xfrm>
          <a:off x="3162190" y="450999"/>
          <a:ext cx="241886" cy="131678"/>
        </a:xfrm>
        <a:custGeom>
          <a:avLst/>
          <a:gdLst/>
          <a:ahLst/>
          <a:cxnLst/>
          <a:rect l="0" t="0" r="0" b="0"/>
          <a:pathLst>
            <a:path>
              <a:moveTo>
                <a:pt x="241886" y="0"/>
              </a:moveTo>
              <a:lnTo>
                <a:pt x="241886" y="66203"/>
              </a:lnTo>
              <a:lnTo>
                <a:pt x="0" y="66203"/>
              </a:lnTo>
              <a:lnTo>
                <a:pt x="0" y="13167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2DC7C-2696-4E8F-9642-66B06D96E70C}">
      <dsp:nvSpPr>
        <dsp:cNvPr id="0" name=""/>
        <dsp:cNvSpPr/>
      </dsp:nvSpPr>
      <dsp:spPr>
        <a:xfrm>
          <a:off x="1754001" y="868331"/>
          <a:ext cx="145272" cy="287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9650"/>
              </a:lnTo>
              <a:lnTo>
                <a:pt x="145272" y="287965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F71E9-B4AB-402B-81A2-09FCD46639CF}">
      <dsp:nvSpPr>
        <dsp:cNvPr id="0" name=""/>
        <dsp:cNvSpPr/>
      </dsp:nvSpPr>
      <dsp:spPr>
        <a:xfrm>
          <a:off x="1754001" y="868331"/>
          <a:ext cx="145272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145272" y="239384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6A9A-D368-4CE5-90B1-EEF6A23EBE95}">
      <dsp:nvSpPr>
        <dsp:cNvPr id="0" name=""/>
        <dsp:cNvSpPr/>
      </dsp:nvSpPr>
      <dsp:spPr>
        <a:xfrm>
          <a:off x="1754001" y="868331"/>
          <a:ext cx="145272" cy="1913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696"/>
              </a:lnTo>
              <a:lnTo>
                <a:pt x="145272" y="191369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EEE0A-DF22-4168-9BAD-D42C46CFFBEA}">
      <dsp:nvSpPr>
        <dsp:cNvPr id="0" name=""/>
        <dsp:cNvSpPr/>
      </dsp:nvSpPr>
      <dsp:spPr>
        <a:xfrm>
          <a:off x="1754001" y="868331"/>
          <a:ext cx="145272" cy="144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432"/>
              </a:lnTo>
              <a:lnTo>
                <a:pt x="145272" y="144343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B48F8-2F0D-4D52-8839-16F854835618}">
      <dsp:nvSpPr>
        <dsp:cNvPr id="0" name=""/>
        <dsp:cNvSpPr/>
      </dsp:nvSpPr>
      <dsp:spPr>
        <a:xfrm>
          <a:off x="1754001" y="868331"/>
          <a:ext cx="145272" cy="894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92"/>
              </a:lnTo>
              <a:lnTo>
                <a:pt x="145272" y="894792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50C9E-E35A-4745-BE90-CB9794B69B28}">
      <dsp:nvSpPr>
        <dsp:cNvPr id="0" name=""/>
        <dsp:cNvSpPr/>
      </dsp:nvSpPr>
      <dsp:spPr>
        <a:xfrm>
          <a:off x="1754001" y="868331"/>
          <a:ext cx="145272" cy="333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89"/>
              </a:lnTo>
              <a:lnTo>
                <a:pt x="145272" y="33308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6CE1D-2CE9-49E2-86F9-ACD9AFC7E629}">
      <dsp:nvSpPr>
        <dsp:cNvPr id="0" name=""/>
        <dsp:cNvSpPr/>
      </dsp:nvSpPr>
      <dsp:spPr>
        <a:xfrm>
          <a:off x="2141394" y="450999"/>
          <a:ext cx="1262682" cy="131678"/>
        </a:xfrm>
        <a:custGeom>
          <a:avLst/>
          <a:gdLst/>
          <a:ahLst/>
          <a:cxnLst/>
          <a:rect l="0" t="0" r="0" b="0"/>
          <a:pathLst>
            <a:path>
              <a:moveTo>
                <a:pt x="1262682" y="0"/>
              </a:moveTo>
              <a:lnTo>
                <a:pt x="1262682" y="66203"/>
              </a:lnTo>
              <a:lnTo>
                <a:pt x="0" y="66203"/>
              </a:lnTo>
              <a:lnTo>
                <a:pt x="0" y="13167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43225-814A-4A7E-B6EA-5280E88BB606}">
      <dsp:nvSpPr>
        <dsp:cNvPr id="0" name=""/>
        <dsp:cNvSpPr/>
      </dsp:nvSpPr>
      <dsp:spPr>
        <a:xfrm>
          <a:off x="919277" y="894459"/>
          <a:ext cx="91440" cy="1007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7465"/>
              </a:lnTo>
              <a:lnTo>
                <a:pt x="119936" y="1007465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277AC-087A-4ACF-ABDE-0226EF929CD5}">
      <dsp:nvSpPr>
        <dsp:cNvPr id="0" name=""/>
        <dsp:cNvSpPr/>
      </dsp:nvSpPr>
      <dsp:spPr>
        <a:xfrm>
          <a:off x="964997" y="894459"/>
          <a:ext cx="93534" cy="28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9"/>
              </a:lnTo>
              <a:lnTo>
                <a:pt x="93534" y="286839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1E70F-43BA-477B-8ABC-270F11186BE5}">
      <dsp:nvSpPr>
        <dsp:cNvPr id="0" name=""/>
        <dsp:cNvSpPr/>
      </dsp:nvSpPr>
      <dsp:spPr>
        <a:xfrm>
          <a:off x="1214422" y="450999"/>
          <a:ext cx="2189654" cy="131678"/>
        </a:xfrm>
        <a:custGeom>
          <a:avLst/>
          <a:gdLst/>
          <a:ahLst/>
          <a:cxnLst/>
          <a:rect l="0" t="0" r="0" b="0"/>
          <a:pathLst>
            <a:path>
              <a:moveTo>
                <a:pt x="2189654" y="0"/>
              </a:moveTo>
              <a:lnTo>
                <a:pt x="2189654" y="66203"/>
              </a:lnTo>
              <a:lnTo>
                <a:pt x="0" y="66203"/>
              </a:lnTo>
              <a:lnTo>
                <a:pt x="0" y="13167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53F57-206F-4F70-A4BE-05BF84CE366A}">
      <dsp:nvSpPr>
        <dsp:cNvPr id="0" name=""/>
        <dsp:cNvSpPr/>
      </dsp:nvSpPr>
      <dsp:spPr>
        <a:xfrm>
          <a:off x="1887734" y="810"/>
          <a:ext cx="3032685" cy="450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Montážní </a:t>
          </a:r>
          <a:r>
            <a:rPr lang="cs-C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činnosti</a:t>
          </a:r>
          <a:endParaRPr lang="cs-C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7734" y="810"/>
        <a:ext cx="3032685" cy="450188"/>
      </dsp:txXfrm>
    </dsp:sp>
    <dsp:sp modelId="{B9EAA9BD-A7AF-4BEB-AE33-4F1805862B39}">
      <dsp:nvSpPr>
        <dsp:cNvPr id="0" name=""/>
        <dsp:cNvSpPr/>
      </dsp:nvSpPr>
      <dsp:spPr>
        <a:xfrm>
          <a:off x="902640" y="58267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Přípravné</a:t>
          </a:r>
        </a:p>
      </dsp:txBody>
      <dsp:txXfrm>
        <a:off x="902640" y="582677"/>
        <a:ext cx="623564" cy="311782"/>
      </dsp:txXfrm>
    </dsp:sp>
    <dsp:sp modelId="{26B2B36E-920E-4920-884F-E97599DD6ED3}">
      <dsp:nvSpPr>
        <dsp:cNvPr id="0" name=""/>
        <dsp:cNvSpPr/>
      </dsp:nvSpPr>
      <dsp:spPr>
        <a:xfrm>
          <a:off x="1058531" y="102540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Čištění</a:t>
          </a:r>
        </a:p>
      </dsp:txBody>
      <dsp:txXfrm>
        <a:off x="1058531" y="1025407"/>
        <a:ext cx="623564" cy="311782"/>
      </dsp:txXfrm>
    </dsp:sp>
    <dsp:sp modelId="{58368348-068C-4D04-BBB9-BF10D48993CC}">
      <dsp:nvSpPr>
        <dsp:cNvPr id="0" name=""/>
        <dsp:cNvSpPr/>
      </dsp:nvSpPr>
      <dsp:spPr>
        <a:xfrm>
          <a:off x="1039213" y="1477797"/>
          <a:ext cx="637238" cy="848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Příprava pracoviště, přípravků, pomůcek, nářadí</a:t>
          </a:r>
        </a:p>
      </dsp:txBody>
      <dsp:txXfrm>
        <a:off x="1039213" y="1477797"/>
        <a:ext cx="637238" cy="848256"/>
      </dsp:txXfrm>
    </dsp:sp>
    <dsp:sp modelId="{ACFE605E-AB78-410A-8EC0-EA234EBC3135}">
      <dsp:nvSpPr>
        <dsp:cNvPr id="0" name=""/>
        <dsp:cNvSpPr/>
      </dsp:nvSpPr>
      <dsp:spPr>
        <a:xfrm>
          <a:off x="1657153" y="582677"/>
          <a:ext cx="968482" cy="285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Přizpůsobovací</a:t>
          </a:r>
        </a:p>
      </dsp:txBody>
      <dsp:txXfrm>
        <a:off x="1657153" y="582677"/>
        <a:ext cx="968482" cy="285654"/>
      </dsp:txXfrm>
    </dsp:sp>
    <dsp:sp modelId="{B37320A8-6C70-4D0D-ADB7-2EDF65A104C2}">
      <dsp:nvSpPr>
        <dsp:cNvPr id="0" name=""/>
        <dsp:cNvSpPr/>
      </dsp:nvSpPr>
      <dsp:spPr>
        <a:xfrm>
          <a:off x="1899273" y="999280"/>
          <a:ext cx="646274" cy="404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Třídění, výběr</a:t>
          </a:r>
        </a:p>
      </dsp:txBody>
      <dsp:txXfrm>
        <a:off x="1899273" y="999280"/>
        <a:ext cx="646274" cy="404281"/>
      </dsp:txXfrm>
    </dsp:sp>
    <dsp:sp modelId="{AAFAD54A-E38C-4C5E-9EAD-1547138EE789}">
      <dsp:nvSpPr>
        <dsp:cNvPr id="0" name=""/>
        <dsp:cNvSpPr/>
      </dsp:nvSpPr>
      <dsp:spPr>
        <a:xfrm>
          <a:off x="1899273" y="1534510"/>
          <a:ext cx="724656" cy="457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Označení</a:t>
          </a:r>
        </a:p>
      </dsp:txBody>
      <dsp:txXfrm>
        <a:off x="1899273" y="1534510"/>
        <a:ext cx="724656" cy="457228"/>
      </dsp:txXfrm>
    </dsp:sp>
    <dsp:sp modelId="{7B03EE5F-F3C0-419D-8FA3-8CCAFC24A556}">
      <dsp:nvSpPr>
        <dsp:cNvPr id="0" name=""/>
        <dsp:cNvSpPr/>
      </dsp:nvSpPr>
      <dsp:spPr>
        <a:xfrm>
          <a:off x="1899273" y="2122687"/>
          <a:ext cx="776904" cy="378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Vyvažování</a:t>
          </a:r>
        </a:p>
      </dsp:txBody>
      <dsp:txXfrm>
        <a:off x="1899273" y="2122687"/>
        <a:ext cx="776904" cy="378154"/>
      </dsp:txXfrm>
    </dsp:sp>
    <dsp:sp modelId="{689F5193-74B9-40A9-9AF3-6F0B3CCC284F}">
      <dsp:nvSpPr>
        <dsp:cNvPr id="0" name=""/>
        <dsp:cNvSpPr/>
      </dsp:nvSpPr>
      <dsp:spPr>
        <a:xfrm>
          <a:off x="1899273" y="2631789"/>
          <a:ext cx="698528" cy="300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Úprava ploch</a:t>
          </a:r>
        </a:p>
      </dsp:txBody>
      <dsp:txXfrm>
        <a:off x="1899273" y="2631789"/>
        <a:ext cx="698528" cy="300476"/>
      </dsp:txXfrm>
    </dsp:sp>
    <dsp:sp modelId="{F36736F5-6696-4138-B2A0-845B075BE036}">
      <dsp:nvSpPr>
        <dsp:cNvPr id="0" name=""/>
        <dsp:cNvSpPr/>
      </dsp:nvSpPr>
      <dsp:spPr>
        <a:xfrm>
          <a:off x="1899273" y="3063215"/>
          <a:ext cx="661027" cy="39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Úprava tvaru</a:t>
          </a:r>
        </a:p>
      </dsp:txBody>
      <dsp:txXfrm>
        <a:off x="1899273" y="3063215"/>
        <a:ext cx="661027" cy="397927"/>
      </dsp:txXfrm>
    </dsp:sp>
    <dsp:sp modelId="{97A188E6-657F-49CC-BDFC-7EC6DDA3AD20}">
      <dsp:nvSpPr>
        <dsp:cNvPr id="0" name=""/>
        <dsp:cNvSpPr/>
      </dsp:nvSpPr>
      <dsp:spPr>
        <a:xfrm>
          <a:off x="1899273" y="3592090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Úprava rozměru</a:t>
          </a:r>
        </a:p>
      </dsp:txBody>
      <dsp:txXfrm>
        <a:off x="1899273" y="3592090"/>
        <a:ext cx="623564" cy="311782"/>
      </dsp:txXfrm>
    </dsp:sp>
    <dsp:sp modelId="{7B0E73E9-A3EC-49B4-9527-F0C93C2CFF89}">
      <dsp:nvSpPr>
        <dsp:cNvPr id="0" name=""/>
        <dsp:cNvSpPr/>
      </dsp:nvSpPr>
      <dsp:spPr>
        <a:xfrm>
          <a:off x="2756584" y="582677"/>
          <a:ext cx="811213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Manipulační</a:t>
          </a:r>
        </a:p>
      </dsp:txBody>
      <dsp:txXfrm>
        <a:off x="2756584" y="582677"/>
        <a:ext cx="811213" cy="311782"/>
      </dsp:txXfrm>
    </dsp:sp>
    <dsp:sp modelId="{B026FD3E-E9CF-4205-A9F9-C64D61F19708}">
      <dsp:nvSpPr>
        <dsp:cNvPr id="0" name=""/>
        <dsp:cNvSpPr/>
      </dsp:nvSpPr>
      <dsp:spPr>
        <a:xfrm>
          <a:off x="2959387" y="102540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Vkladání</a:t>
          </a:r>
        </a:p>
      </dsp:txBody>
      <dsp:txXfrm>
        <a:off x="2959387" y="1025407"/>
        <a:ext cx="623564" cy="311782"/>
      </dsp:txXfrm>
    </dsp:sp>
    <dsp:sp modelId="{42312BB0-6B36-407E-B3B1-B5718199FDA1}">
      <dsp:nvSpPr>
        <dsp:cNvPr id="0" name=""/>
        <dsp:cNvSpPr/>
      </dsp:nvSpPr>
      <dsp:spPr>
        <a:xfrm>
          <a:off x="2959387" y="146813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Vyjímaní</a:t>
          </a:r>
        </a:p>
      </dsp:txBody>
      <dsp:txXfrm>
        <a:off x="2959387" y="1468138"/>
        <a:ext cx="623564" cy="311782"/>
      </dsp:txXfrm>
    </dsp:sp>
    <dsp:sp modelId="{38D937DC-94D8-4E2A-9736-4B4013F5E8CB}">
      <dsp:nvSpPr>
        <dsp:cNvPr id="0" name=""/>
        <dsp:cNvSpPr/>
      </dsp:nvSpPr>
      <dsp:spPr>
        <a:xfrm>
          <a:off x="2959387" y="191086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Nasouvání</a:t>
          </a:r>
        </a:p>
      </dsp:txBody>
      <dsp:txXfrm>
        <a:off x="2959387" y="1910868"/>
        <a:ext cx="623564" cy="311782"/>
      </dsp:txXfrm>
    </dsp:sp>
    <dsp:sp modelId="{C9019086-CE4A-4765-A879-6FDF1E97D06C}">
      <dsp:nvSpPr>
        <dsp:cNvPr id="0" name=""/>
        <dsp:cNvSpPr/>
      </dsp:nvSpPr>
      <dsp:spPr>
        <a:xfrm>
          <a:off x="2959387" y="2353599"/>
          <a:ext cx="726427" cy="384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Přemisťování</a:t>
          </a:r>
        </a:p>
      </dsp:txBody>
      <dsp:txXfrm>
        <a:off x="2959387" y="2353599"/>
        <a:ext cx="726427" cy="384854"/>
      </dsp:txXfrm>
    </dsp:sp>
    <dsp:sp modelId="{58FFCE68-33A9-408A-AFED-47CFE185BB06}">
      <dsp:nvSpPr>
        <dsp:cNvPr id="0" name=""/>
        <dsp:cNvSpPr/>
      </dsp:nvSpPr>
      <dsp:spPr>
        <a:xfrm>
          <a:off x="2959387" y="2869402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Ustavení</a:t>
          </a:r>
        </a:p>
      </dsp:txBody>
      <dsp:txXfrm>
        <a:off x="2959387" y="2869402"/>
        <a:ext cx="623564" cy="311782"/>
      </dsp:txXfrm>
    </dsp:sp>
    <dsp:sp modelId="{17A24D08-6449-4D91-ADD5-C89500017224}">
      <dsp:nvSpPr>
        <dsp:cNvPr id="0" name=""/>
        <dsp:cNvSpPr/>
      </dsp:nvSpPr>
      <dsp:spPr>
        <a:xfrm>
          <a:off x="2959387" y="3312132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Upínání</a:t>
          </a:r>
        </a:p>
      </dsp:txBody>
      <dsp:txXfrm>
        <a:off x="2959387" y="3312132"/>
        <a:ext cx="623564" cy="311782"/>
      </dsp:txXfrm>
    </dsp:sp>
    <dsp:sp modelId="{010BAEF4-68D7-4871-A90C-356378B185E3}">
      <dsp:nvSpPr>
        <dsp:cNvPr id="0" name=""/>
        <dsp:cNvSpPr/>
      </dsp:nvSpPr>
      <dsp:spPr>
        <a:xfrm>
          <a:off x="2959387" y="3754863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Odepínání</a:t>
          </a:r>
        </a:p>
      </dsp:txBody>
      <dsp:txXfrm>
        <a:off x="2959387" y="3754863"/>
        <a:ext cx="623564" cy="311782"/>
      </dsp:txXfrm>
    </dsp:sp>
    <dsp:sp modelId="{B35383C5-9A60-4FF9-879E-6143C984AFB6}">
      <dsp:nvSpPr>
        <dsp:cNvPr id="0" name=""/>
        <dsp:cNvSpPr/>
      </dsp:nvSpPr>
      <dsp:spPr>
        <a:xfrm>
          <a:off x="2959387" y="4197593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Naklápění</a:t>
          </a:r>
        </a:p>
      </dsp:txBody>
      <dsp:txXfrm>
        <a:off x="2959387" y="4197593"/>
        <a:ext cx="623564" cy="311782"/>
      </dsp:txXfrm>
    </dsp:sp>
    <dsp:sp modelId="{48C1A85A-8E53-4214-8EF6-C8D03793D29F}">
      <dsp:nvSpPr>
        <dsp:cNvPr id="0" name=""/>
        <dsp:cNvSpPr/>
      </dsp:nvSpPr>
      <dsp:spPr>
        <a:xfrm>
          <a:off x="2959387" y="4640324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Nakládání</a:t>
          </a:r>
        </a:p>
      </dsp:txBody>
      <dsp:txXfrm>
        <a:off x="2959387" y="4640324"/>
        <a:ext cx="623564" cy="311782"/>
      </dsp:txXfrm>
    </dsp:sp>
    <dsp:sp modelId="{63E43743-4A46-4AE6-84F3-5DD6674131A7}">
      <dsp:nvSpPr>
        <dsp:cNvPr id="0" name=""/>
        <dsp:cNvSpPr/>
      </dsp:nvSpPr>
      <dsp:spPr>
        <a:xfrm>
          <a:off x="2959387" y="5012286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Vykládání</a:t>
          </a:r>
        </a:p>
      </dsp:txBody>
      <dsp:txXfrm>
        <a:off x="2959387" y="5012286"/>
        <a:ext cx="623564" cy="311782"/>
      </dsp:txXfrm>
    </dsp:sp>
    <dsp:sp modelId="{CFC00DF4-03FA-429F-A2F5-39C8FEAB31D8}">
      <dsp:nvSpPr>
        <dsp:cNvPr id="0" name=""/>
        <dsp:cNvSpPr/>
      </dsp:nvSpPr>
      <dsp:spPr>
        <a:xfrm>
          <a:off x="3698745" y="58267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Spojovací</a:t>
          </a:r>
        </a:p>
      </dsp:txBody>
      <dsp:txXfrm>
        <a:off x="3698745" y="582677"/>
        <a:ext cx="623564" cy="311782"/>
      </dsp:txXfrm>
    </dsp:sp>
    <dsp:sp modelId="{88357824-A095-41B8-A04F-9CD13BAAE454}">
      <dsp:nvSpPr>
        <dsp:cNvPr id="0" name=""/>
        <dsp:cNvSpPr/>
      </dsp:nvSpPr>
      <dsp:spPr>
        <a:xfrm>
          <a:off x="3854636" y="102540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Seřizování</a:t>
          </a:r>
        </a:p>
      </dsp:txBody>
      <dsp:txXfrm>
        <a:off x="3854636" y="1025407"/>
        <a:ext cx="623564" cy="311782"/>
      </dsp:txXfrm>
    </dsp:sp>
    <dsp:sp modelId="{CBEC87F3-B2C3-405F-8DDD-9EF3CFCF7D62}">
      <dsp:nvSpPr>
        <dsp:cNvPr id="0" name=""/>
        <dsp:cNvSpPr/>
      </dsp:nvSpPr>
      <dsp:spPr>
        <a:xfrm>
          <a:off x="3854636" y="146813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Nýtování</a:t>
          </a:r>
        </a:p>
      </dsp:txBody>
      <dsp:txXfrm>
        <a:off x="3854636" y="1468138"/>
        <a:ext cx="623564" cy="311782"/>
      </dsp:txXfrm>
    </dsp:sp>
    <dsp:sp modelId="{C10820A4-C402-4421-A4F8-B53984DA9979}">
      <dsp:nvSpPr>
        <dsp:cNvPr id="0" name=""/>
        <dsp:cNvSpPr/>
      </dsp:nvSpPr>
      <dsp:spPr>
        <a:xfrm>
          <a:off x="3854636" y="191086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Pájení</a:t>
          </a:r>
        </a:p>
      </dsp:txBody>
      <dsp:txXfrm>
        <a:off x="3854636" y="1910868"/>
        <a:ext cx="623564" cy="311782"/>
      </dsp:txXfrm>
    </dsp:sp>
    <dsp:sp modelId="{E1B7865C-8E13-4767-B43A-8AFACA05A112}">
      <dsp:nvSpPr>
        <dsp:cNvPr id="0" name=""/>
        <dsp:cNvSpPr/>
      </dsp:nvSpPr>
      <dsp:spPr>
        <a:xfrm>
          <a:off x="3854636" y="2353599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Tváření</a:t>
          </a:r>
        </a:p>
      </dsp:txBody>
      <dsp:txXfrm>
        <a:off x="3854636" y="2353599"/>
        <a:ext cx="623564" cy="311782"/>
      </dsp:txXfrm>
    </dsp:sp>
    <dsp:sp modelId="{DA37847B-C46A-4F02-ACDC-D627F966B4AB}">
      <dsp:nvSpPr>
        <dsp:cNvPr id="0" name=""/>
        <dsp:cNvSpPr/>
      </dsp:nvSpPr>
      <dsp:spPr>
        <a:xfrm>
          <a:off x="3854636" y="2796329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Lisování</a:t>
          </a:r>
        </a:p>
      </dsp:txBody>
      <dsp:txXfrm>
        <a:off x="3854636" y="2796329"/>
        <a:ext cx="623564" cy="311782"/>
      </dsp:txXfrm>
    </dsp:sp>
    <dsp:sp modelId="{31329AD4-BCC9-4CCB-9FD1-2C11D934C2C4}">
      <dsp:nvSpPr>
        <dsp:cNvPr id="0" name=""/>
        <dsp:cNvSpPr/>
      </dsp:nvSpPr>
      <dsp:spPr>
        <a:xfrm>
          <a:off x="3854636" y="3239060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Svařování</a:t>
          </a:r>
        </a:p>
      </dsp:txBody>
      <dsp:txXfrm>
        <a:off x="3854636" y="3239060"/>
        <a:ext cx="623564" cy="311782"/>
      </dsp:txXfrm>
    </dsp:sp>
    <dsp:sp modelId="{FB219D19-E70A-4836-80C3-246FB6A682BA}">
      <dsp:nvSpPr>
        <dsp:cNvPr id="0" name=""/>
        <dsp:cNvSpPr/>
      </dsp:nvSpPr>
      <dsp:spPr>
        <a:xfrm>
          <a:off x="3854636" y="3681790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Lepení</a:t>
          </a:r>
        </a:p>
      </dsp:txBody>
      <dsp:txXfrm>
        <a:off x="3854636" y="3681790"/>
        <a:ext cx="623564" cy="311782"/>
      </dsp:txXfrm>
    </dsp:sp>
    <dsp:sp modelId="{15806CF2-DF7D-4738-9984-6B1B98FD038B}">
      <dsp:nvSpPr>
        <dsp:cNvPr id="0" name=""/>
        <dsp:cNvSpPr/>
      </dsp:nvSpPr>
      <dsp:spPr>
        <a:xfrm>
          <a:off x="4453258" y="58267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Kontrolní</a:t>
          </a:r>
        </a:p>
      </dsp:txBody>
      <dsp:txXfrm>
        <a:off x="4453258" y="582677"/>
        <a:ext cx="623564" cy="311782"/>
      </dsp:txXfrm>
    </dsp:sp>
    <dsp:sp modelId="{63864DED-1AEB-4A60-8A1F-5B40DD5BE081}">
      <dsp:nvSpPr>
        <dsp:cNvPr id="0" name=""/>
        <dsp:cNvSpPr/>
      </dsp:nvSpPr>
      <dsp:spPr>
        <a:xfrm>
          <a:off x="4609149" y="102540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Seřizování</a:t>
          </a:r>
        </a:p>
      </dsp:txBody>
      <dsp:txXfrm>
        <a:off x="4609149" y="1025407"/>
        <a:ext cx="623564" cy="311782"/>
      </dsp:txXfrm>
    </dsp:sp>
    <dsp:sp modelId="{66D468FA-15DD-4FB7-A6D6-9DBFF016A026}">
      <dsp:nvSpPr>
        <dsp:cNvPr id="0" name=""/>
        <dsp:cNvSpPr/>
      </dsp:nvSpPr>
      <dsp:spPr>
        <a:xfrm>
          <a:off x="4609149" y="146813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Měření</a:t>
          </a:r>
        </a:p>
      </dsp:txBody>
      <dsp:txXfrm>
        <a:off x="4609149" y="1468138"/>
        <a:ext cx="623564" cy="311782"/>
      </dsp:txXfrm>
    </dsp:sp>
    <dsp:sp modelId="{AB912D92-7B1F-44DE-B029-0B4426694794}">
      <dsp:nvSpPr>
        <dsp:cNvPr id="0" name=""/>
        <dsp:cNvSpPr/>
      </dsp:nvSpPr>
      <dsp:spPr>
        <a:xfrm>
          <a:off x="4609149" y="191086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Zkooušení</a:t>
          </a:r>
        </a:p>
      </dsp:txBody>
      <dsp:txXfrm>
        <a:off x="4609149" y="1910868"/>
        <a:ext cx="623564" cy="311782"/>
      </dsp:txXfrm>
    </dsp:sp>
    <dsp:sp modelId="{96C107FA-16B2-4CF2-8DF1-C611697BCBBA}">
      <dsp:nvSpPr>
        <dsp:cNvPr id="0" name=""/>
        <dsp:cNvSpPr/>
      </dsp:nvSpPr>
      <dsp:spPr>
        <a:xfrm>
          <a:off x="5207770" y="58267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Ostatní</a:t>
          </a:r>
        </a:p>
      </dsp:txBody>
      <dsp:txXfrm>
        <a:off x="5207770" y="582677"/>
        <a:ext cx="623564" cy="311782"/>
      </dsp:txXfrm>
    </dsp:sp>
    <dsp:sp modelId="{AD1FDC35-F06D-4D3F-96CA-1D49826F7944}">
      <dsp:nvSpPr>
        <dsp:cNvPr id="0" name=""/>
        <dsp:cNvSpPr/>
      </dsp:nvSpPr>
      <dsp:spPr>
        <a:xfrm>
          <a:off x="5363661" y="1025407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Konzervace</a:t>
          </a:r>
        </a:p>
      </dsp:txBody>
      <dsp:txXfrm>
        <a:off x="5363661" y="1025407"/>
        <a:ext cx="623564" cy="311782"/>
      </dsp:txXfrm>
    </dsp:sp>
    <dsp:sp modelId="{E3037186-1C68-42D8-A058-C2EAEFE4CF3C}">
      <dsp:nvSpPr>
        <dsp:cNvPr id="0" name=""/>
        <dsp:cNvSpPr/>
      </dsp:nvSpPr>
      <dsp:spPr>
        <a:xfrm>
          <a:off x="5363661" y="146813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Balení</a:t>
          </a:r>
        </a:p>
      </dsp:txBody>
      <dsp:txXfrm>
        <a:off x="5363661" y="1468138"/>
        <a:ext cx="623564" cy="311782"/>
      </dsp:txXfrm>
    </dsp:sp>
    <dsp:sp modelId="{7C131D7B-A8B7-4988-A537-5B557D0C9BB8}">
      <dsp:nvSpPr>
        <dsp:cNvPr id="0" name=""/>
        <dsp:cNvSpPr/>
      </dsp:nvSpPr>
      <dsp:spPr>
        <a:xfrm>
          <a:off x="5363661" y="1910868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Doprava</a:t>
          </a:r>
        </a:p>
      </dsp:txBody>
      <dsp:txXfrm>
        <a:off x="5363661" y="1910868"/>
        <a:ext cx="623564" cy="311782"/>
      </dsp:txXfrm>
    </dsp:sp>
    <dsp:sp modelId="{C4DE8FD5-1288-49E3-B041-3B3254F43EB7}">
      <dsp:nvSpPr>
        <dsp:cNvPr id="0" name=""/>
        <dsp:cNvSpPr/>
      </dsp:nvSpPr>
      <dsp:spPr>
        <a:xfrm>
          <a:off x="5363661" y="2353599"/>
          <a:ext cx="623564" cy="311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Demontáž</a:t>
          </a:r>
        </a:p>
      </dsp:txBody>
      <dsp:txXfrm>
        <a:off x="5363661" y="2353599"/>
        <a:ext cx="623564" cy="311782"/>
      </dsp:txXfrm>
    </dsp:sp>
    <dsp:sp modelId="{69AA20C1-5433-48CF-B306-8EBF215129A3}">
      <dsp:nvSpPr>
        <dsp:cNvPr id="0" name=""/>
        <dsp:cNvSpPr/>
      </dsp:nvSpPr>
      <dsp:spPr>
        <a:xfrm>
          <a:off x="5363661" y="2796329"/>
          <a:ext cx="625079" cy="64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Konečná povrchová úprava</a:t>
          </a:r>
        </a:p>
      </dsp:txBody>
      <dsp:txXfrm>
        <a:off x="5363661" y="2796329"/>
        <a:ext cx="625079" cy="649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0136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6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2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192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3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21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1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5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254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69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B199EE-8396-46D2-9E03-48DF5F78B5EE}" type="datetimeFigureOut">
              <a:rPr lang="cs-CZ" smtClean="0"/>
              <a:t>13. 6. 2018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260F5F-FCCB-4D8C-B9BB-76125F0A624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517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e-m-z.ru/upload/medialibrary/db7/db78ad2a13879a7ded2257f130991ad3.jp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2262" y="2190894"/>
            <a:ext cx="8361229" cy="2098226"/>
          </a:xfrm>
        </p:spPr>
        <p:txBody>
          <a:bodyPr/>
          <a:lstStyle/>
          <a:p>
            <a:r>
              <a:rPr lang="cs-CZ" sz="3600" b="1" dirty="0"/>
              <a:t>Racionalizace a harmonizace materiálových toků se zaměřením na montážní </a:t>
            </a:r>
            <a:r>
              <a:rPr lang="cs-CZ" sz="3600" b="1" dirty="0" smtClean="0"/>
              <a:t>operace</a:t>
            </a:r>
            <a:r>
              <a:rPr lang="cs-CZ" dirty="0"/>
              <a:t/>
            </a:r>
            <a:br>
              <a:rPr lang="cs-CZ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147" y="5467588"/>
            <a:ext cx="6831673" cy="108623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Vypracoval</a:t>
            </a:r>
            <a: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Šimon Hoblík </a:t>
            </a:r>
            <a:endParaRPr lang="sk-SK" altLang="sk-SK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altLang="sk-SK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Ing. </a:t>
            </a: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 Majerník, </a:t>
            </a:r>
            <a:r>
              <a:rPr lang="sk-SK" altLang="sk-S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pPr algn="just">
              <a:defRPr/>
            </a:pPr>
            <a:r>
              <a:rPr lang="cs-CZ" sz="1800" dirty="0" smtClean="0"/>
              <a:t>2018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88" y="720193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3" y="4289120"/>
            <a:ext cx="3597275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407" y="568234"/>
            <a:ext cx="4724400" cy="1485900"/>
          </a:xfrm>
        </p:spPr>
        <p:txBody>
          <a:bodyPr/>
          <a:lstStyle/>
          <a:p>
            <a:r>
              <a:rPr lang="cs-CZ" dirty="0" smtClean="0"/>
              <a:t>Návrh na zlepšení v 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0407" y="3115447"/>
            <a:ext cx="4622800" cy="3581400"/>
          </a:xfrm>
        </p:spPr>
        <p:txBody>
          <a:bodyPr/>
          <a:lstStyle/>
          <a:p>
            <a:r>
              <a:rPr lang="cs-CZ" dirty="0"/>
              <a:t>Grafické znázornění výrobní haly po aplikování návrhů na zlepšení</a:t>
            </a:r>
          </a:p>
        </p:txBody>
      </p:sp>
      <p:pic>
        <p:nvPicPr>
          <p:cNvPr id="4" name="Obráze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356690"/>
            <a:ext cx="5767387" cy="63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74553" y="247736"/>
            <a:ext cx="4637247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Grafické znázornění materiálového toku v rámci naskladňování a vyskladňování za nového rozvržení výrobní haly</a:t>
            </a:r>
          </a:p>
        </p:txBody>
      </p:sp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9" y="2027204"/>
            <a:ext cx="4219893" cy="446722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478587" y="188824"/>
            <a:ext cx="3987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Grafické znázornění materiálového toku v rámci naskladňování a vyskladňování za nového rozvržení výrobní haly</a:t>
            </a:r>
          </a:p>
        </p:txBody>
      </p:sp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27205"/>
            <a:ext cx="47244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na zlepšení pracovního cyklu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Osmihodinové směny </a:t>
            </a:r>
          </a:p>
          <a:p>
            <a:r>
              <a:rPr lang="cs-CZ" dirty="0" smtClean="0"/>
              <a:t>Dvousměnný provoz (ranní odpolední) </a:t>
            </a:r>
          </a:p>
          <a:p>
            <a:r>
              <a:rPr lang="cs-CZ" dirty="0" smtClean="0"/>
              <a:t>Pouze přestávka na oběd </a:t>
            </a:r>
          </a:p>
          <a:p>
            <a:r>
              <a:rPr lang="cs-CZ" dirty="0" smtClean="0"/>
              <a:t>Využívání EDS (Elektronický docházkový systém) </a:t>
            </a:r>
          </a:p>
          <a:p>
            <a:endParaRPr lang="cs-CZ" dirty="0"/>
          </a:p>
          <a:p>
            <a:r>
              <a:rPr lang="cs-CZ" dirty="0" smtClean="0"/>
              <a:t>Dosáhneme navýšení hodinového fondu </a:t>
            </a:r>
          </a:p>
          <a:p>
            <a:r>
              <a:rPr lang="cs-CZ" dirty="0" smtClean="0"/>
              <a:t>Zefektivníme využití energie zaměstnanců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8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 a přínos práce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848258"/>
            <a:ext cx="9601200" cy="4286794"/>
          </a:xfrm>
        </p:spPr>
        <p:txBody>
          <a:bodyPr>
            <a:normAutofit/>
          </a:bodyPr>
          <a:lstStyle/>
          <a:p>
            <a:r>
              <a:rPr lang="cs-CZ" dirty="0" smtClean="0"/>
              <a:t>Zjednodušení montážního cyklu (zkrácení doby operací, zlepšení produktivity práce) </a:t>
            </a:r>
          </a:p>
          <a:p>
            <a:r>
              <a:rPr lang="cs-CZ" dirty="0" smtClean="0"/>
              <a:t>Efektivnější využívání lidských zdrojů </a:t>
            </a:r>
          </a:p>
          <a:p>
            <a:r>
              <a:rPr lang="cs-CZ" dirty="0" smtClean="0"/>
              <a:t>Navýšení produkce závodu </a:t>
            </a:r>
          </a:p>
          <a:p>
            <a:r>
              <a:rPr lang="cs-CZ" dirty="0" smtClean="0"/>
              <a:t>Úspora za lidské zdroje </a:t>
            </a:r>
          </a:p>
          <a:p>
            <a:r>
              <a:rPr lang="cs-CZ" dirty="0" smtClean="0"/>
              <a:t>Zvýšení zisku (lidské zdroje, navýšení produkce) </a:t>
            </a:r>
          </a:p>
          <a:p>
            <a:r>
              <a:rPr lang="cs-CZ" dirty="0" smtClean="0"/>
              <a:t>Vytvoření základů pro celkové vnitropodnikové směrnice</a:t>
            </a:r>
          </a:p>
          <a:p>
            <a:r>
              <a:rPr lang="cs-CZ" dirty="0" smtClean="0"/>
              <a:t>Prováděním opatření dojde k vytříbení zaměstnanecké základny  </a:t>
            </a:r>
          </a:p>
          <a:p>
            <a:r>
              <a:rPr lang="cs-CZ" dirty="0" smtClean="0"/>
              <a:t>Navýšení mzdy pro zbylé zaměstnance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8731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412105"/>
            <a:ext cx="3597275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za pozornost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0" y="72634"/>
            <a:ext cx="3597275" cy="144589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3" y="417756"/>
            <a:ext cx="59896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          Cílem </a:t>
            </a:r>
            <a:r>
              <a:rPr lang="cs-CZ" sz="2400" dirty="0"/>
              <a:t>práce je racionalizovat materiálový tok v montážních operacích ve zvolené firmě. Zhodnotit stávající stav rozmístění jednolitých montážních pracovišť a navrhnout layout nového pracoviště s ohledem na úsporu času mezioperační přepravy.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77153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412105"/>
            <a:ext cx="3597275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752600"/>
            <a:ext cx="9601200" cy="4114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dirty="0" smtClean="0"/>
              <a:t>1 Teoretická část </a:t>
            </a:r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      </a:t>
            </a:r>
            <a:r>
              <a:rPr lang="cs-CZ" sz="3600" dirty="0" smtClean="0"/>
              <a:t>1.1 </a:t>
            </a:r>
            <a:r>
              <a:rPr lang="cs-CZ" sz="3600" dirty="0" smtClean="0"/>
              <a:t>Úvod do montáže</a:t>
            </a:r>
          </a:p>
          <a:p>
            <a:pPr marL="530352" lvl="1" indent="0">
              <a:buNone/>
            </a:pPr>
            <a:r>
              <a:rPr lang="cs-CZ" sz="3600" i="0" dirty="0" smtClean="0"/>
              <a:t>1.2 Výzkumný problém</a:t>
            </a:r>
          </a:p>
          <a:p>
            <a:pPr marL="530352" lvl="1" indent="0">
              <a:buNone/>
            </a:pPr>
            <a:r>
              <a:rPr lang="cs-CZ" sz="3600" i="0" dirty="0" smtClean="0"/>
              <a:t>1.3 Metodika práce</a:t>
            </a:r>
          </a:p>
          <a:p>
            <a:pPr marL="0" indent="0">
              <a:buNone/>
            </a:pPr>
            <a:r>
              <a:rPr lang="cs-CZ" sz="3600" dirty="0" smtClean="0"/>
              <a:t>2 Aplikační část a diskuze výsledků</a:t>
            </a:r>
          </a:p>
          <a:p>
            <a:pPr marL="530352" lvl="1" indent="0">
              <a:buNone/>
            </a:pPr>
            <a:r>
              <a:rPr lang="cs-CZ" sz="3600" i="0" dirty="0" smtClean="0"/>
              <a:t>2.1 Charakteristika společnosti</a:t>
            </a:r>
          </a:p>
          <a:p>
            <a:pPr marL="530352" lvl="1" indent="0">
              <a:buNone/>
            </a:pPr>
            <a:r>
              <a:rPr lang="cs-CZ" sz="3600" i="0" dirty="0" smtClean="0"/>
              <a:t>2.2 Proces výroby</a:t>
            </a:r>
          </a:p>
          <a:p>
            <a:pPr marL="530352" lvl="1" indent="0">
              <a:buNone/>
            </a:pPr>
            <a:r>
              <a:rPr lang="cs-CZ" sz="3600" i="0" dirty="0" smtClean="0"/>
              <a:t>2.3 Diskuse výsledků a návrhy opatření</a:t>
            </a:r>
            <a:endParaRPr lang="cs-CZ" sz="3600" i="0" dirty="0"/>
          </a:p>
          <a:p>
            <a:pPr marL="0" indent="0">
              <a:buNone/>
            </a:pPr>
            <a:r>
              <a:rPr lang="cs-CZ" sz="3600" dirty="0" smtClean="0"/>
              <a:t>3 Závěr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71437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do montáže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68400" y="2083752"/>
            <a:ext cx="3835400" cy="3581400"/>
          </a:xfrm>
        </p:spPr>
        <p:txBody>
          <a:bodyPr/>
          <a:lstStyle/>
          <a:p>
            <a:r>
              <a:rPr lang="cs-CZ" dirty="0"/>
              <a:t>Montáž jako pojem je popsána definicí: „Montáž je soubor činností lidí, strojů a zařízení v montážním systému, jejichž vykonáním ve stanoveném pořadí vznikne z jednotlivých součástí a montážních celků hotový výrobek.“ (Řehoř, 2009)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1273844"/>
              </p:ext>
            </p:extLst>
          </p:nvPr>
        </p:nvGraphicFramePr>
        <p:xfrm>
          <a:off x="4284618" y="1477328"/>
          <a:ext cx="6891382" cy="539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1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Materiálové toky a </a:t>
            </a:r>
            <a:r>
              <a:rPr lang="cs-CZ" dirty="0"/>
              <a:t>Organizace montážního stanoviště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</a:t>
            </a:r>
            <a:r>
              <a:rPr lang="cs-CZ" b="1" dirty="0"/>
              <a:t>materiálový tok </a:t>
            </a:r>
            <a:r>
              <a:rPr lang="cs-CZ" dirty="0"/>
              <a:t>se považuje fyzický tok, který protéká přes celou síť od původního </a:t>
            </a:r>
            <a:r>
              <a:rPr lang="cs-CZ" dirty="0" smtClean="0"/>
              <a:t>místa </a:t>
            </a:r>
            <a:r>
              <a:rPr lang="cs-CZ" dirty="0"/>
              <a:t>do místa potřeby</a:t>
            </a:r>
            <a:r>
              <a:rPr lang="cs-CZ" dirty="0" smtClean="0"/>
              <a:t>.</a:t>
            </a:r>
          </a:p>
          <a:p>
            <a:r>
              <a:rPr lang="cs-CZ" dirty="0"/>
              <a:t>Obsahem rozboru materiálového toku je směr pohybu materiálu, intenzita (rozsah) pohybu, které musí být navzájem sladěny efektivně. </a:t>
            </a:r>
          </a:p>
          <a:p>
            <a:r>
              <a:rPr lang="cs-CZ" b="1" dirty="0"/>
              <a:t>Montážní proces </a:t>
            </a:r>
            <a:r>
              <a:rPr lang="cs-CZ" dirty="0"/>
              <a:t>se musí organizovat tak, aby jednotlivé montážní práce probíhaly plynule a </a:t>
            </a:r>
            <a:r>
              <a:rPr lang="cs-CZ" dirty="0" smtClean="0"/>
              <a:t>hospodárně. </a:t>
            </a:r>
          </a:p>
          <a:p>
            <a:r>
              <a:rPr lang="cs-CZ" b="1" dirty="0"/>
              <a:t>Správná organizace pracoviště </a:t>
            </a:r>
            <a:r>
              <a:rPr lang="cs-CZ" dirty="0"/>
              <a:t>vytváří základní podmínky pro dosažení vysoké produktivity práce. (</a:t>
            </a:r>
            <a:r>
              <a:rPr lang="cs-CZ" dirty="0" err="1"/>
              <a:t>Čenský</a:t>
            </a:r>
            <a:r>
              <a:rPr lang="cs-CZ" dirty="0"/>
              <a:t>, 1990)</a:t>
            </a:r>
          </a:p>
          <a:p>
            <a:endParaRPr lang="cs-CZ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</a:t>
            </a:r>
            <a:r>
              <a:rPr lang="cs-CZ" dirty="0" smtClean="0"/>
              <a:t>část – Charakteristika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7000" y="2006599"/>
            <a:ext cx="9601200" cy="4318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Společnost </a:t>
            </a:r>
            <a:r>
              <a:rPr lang="cs-CZ" dirty="0"/>
              <a:t>v současné době realizuje projekty na teritorii RF a v zemích SNG. </a:t>
            </a:r>
          </a:p>
          <a:p>
            <a:r>
              <a:rPr lang="cs-CZ" dirty="0"/>
              <a:t>Hlavní zákazníci ООО «</a:t>
            </a:r>
            <a:r>
              <a:rPr lang="cs-CZ" dirty="0" err="1"/>
              <a:t>Электромашиностроительный</a:t>
            </a:r>
            <a:r>
              <a:rPr lang="cs-CZ" dirty="0"/>
              <a:t> </a:t>
            </a:r>
            <a:r>
              <a:rPr lang="cs-CZ" dirty="0" err="1"/>
              <a:t>завод</a:t>
            </a:r>
            <a:r>
              <a:rPr lang="cs-CZ" dirty="0"/>
              <a:t>»: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výrobní společnosti - ПАО «</a:t>
            </a:r>
            <a:r>
              <a:rPr lang="cs-CZ" dirty="0" err="1"/>
              <a:t>Мосэнерго</a:t>
            </a:r>
            <a:r>
              <a:rPr lang="cs-CZ" dirty="0"/>
              <a:t>», ПАО «ТГК-1», ОАО «</a:t>
            </a:r>
            <a:r>
              <a:rPr lang="cs-CZ" dirty="0" err="1"/>
              <a:t>Фортум</a:t>
            </a:r>
            <a:r>
              <a:rPr lang="cs-CZ" dirty="0"/>
              <a:t>», ПАО «ТГК-2», ООО «</a:t>
            </a:r>
            <a:r>
              <a:rPr lang="cs-CZ" dirty="0" err="1"/>
              <a:t>Башкирская</a:t>
            </a:r>
            <a:r>
              <a:rPr lang="cs-CZ" dirty="0"/>
              <a:t> </a:t>
            </a:r>
            <a:r>
              <a:rPr lang="cs-CZ" dirty="0" err="1"/>
              <a:t>генерирующая</a:t>
            </a:r>
            <a:r>
              <a:rPr lang="cs-CZ" dirty="0"/>
              <a:t> </a:t>
            </a:r>
            <a:r>
              <a:rPr lang="cs-CZ" dirty="0" err="1"/>
              <a:t>компания</a:t>
            </a:r>
            <a:r>
              <a:rPr lang="cs-CZ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síťové společnosti - ОАО </a:t>
            </a:r>
            <a:r>
              <a:rPr lang="cs-CZ" dirty="0" err="1"/>
              <a:t>Холдинг</a:t>
            </a:r>
            <a:r>
              <a:rPr lang="cs-CZ" dirty="0"/>
              <a:t> «МРСК», ПАО «МОЭСК», ПАО «</a:t>
            </a:r>
            <a:r>
              <a:rPr lang="cs-CZ" dirty="0" err="1"/>
              <a:t>Ленэнерго</a:t>
            </a:r>
            <a:r>
              <a:rPr lang="cs-CZ" dirty="0"/>
              <a:t>», АО «ОЭК», ПАО «ФСК ЕЭС»;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metalurgické společnosti- ПАО «НЛМК», ОАО «ММК»; ОК «</a:t>
            </a:r>
            <a:r>
              <a:rPr lang="cs-CZ" dirty="0" err="1"/>
              <a:t>Русал</a:t>
            </a:r>
            <a:r>
              <a:rPr lang="cs-CZ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společnosti dobývající ropu - ПАО «НК «</a:t>
            </a:r>
            <a:r>
              <a:rPr lang="cs-CZ" dirty="0" err="1"/>
              <a:t>Роснефть</a:t>
            </a:r>
            <a:r>
              <a:rPr lang="cs-CZ" dirty="0"/>
              <a:t>», АО «ННК», ПАО «ЛУКОЙЛ»; ОАО «</a:t>
            </a:r>
            <a:r>
              <a:rPr lang="cs-CZ" dirty="0" err="1"/>
              <a:t>Стерлитамакский</a:t>
            </a:r>
            <a:r>
              <a:rPr lang="cs-CZ" dirty="0"/>
              <a:t> </a:t>
            </a:r>
            <a:r>
              <a:rPr lang="cs-CZ" dirty="0" err="1"/>
              <a:t>нефтехимический</a:t>
            </a:r>
            <a:r>
              <a:rPr lang="cs-CZ" dirty="0"/>
              <a:t> </a:t>
            </a:r>
            <a:r>
              <a:rPr lang="cs-CZ" dirty="0" err="1"/>
              <a:t>завод</a:t>
            </a:r>
            <a:r>
              <a:rPr lang="cs-CZ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podniky chemického průmyslu - ПАО «</a:t>
            </a:r>
            <a:r>
              <a:rPr lang="cs-CZ" dirty="0" err="1"/>
              <a:t>Акрон</a:t>
            </a:r>
            <a:r>
              <a:rPr lang="cs-CZ" dirty="0"/>
              <a:t>», ПАО «</a:t>
            </a:r>
            <a:r>
              <a:rPr lang="cs-CZ" dirty="0" err="1"/>
              <a:t>Уралкалий</a:t>
            </a:r>
            <a:r>
              <a:rPr lang="cs-CZ" dirty="0"/>
              <a:t>», МХК «</a:t>
            </a:r>
            <a:r>
              <a:rPr lang="cs-CZ" dirty="0" err="1"/>
              <a:t>Еврохим</a:t>
            </a:r>
            <a:r>
              <a:rPr lang="cs-CZ" dirty="0"/>
              <a:t>», ОАО «</a:t>
            </a:r>
            <a:r>
              <a:rPr lang="cs-CZ" dirty="0" err="1"/>
              <a:t>Башкирская</a:t>
            </a:r>
            <a:r>
              <a:rPr lang="cs-CZ" dirty="0"/>
              <a:t> </a:t>
            </a:r>
            <a:r>
              <a:rPr lang="cs-CZ" dirty="0" err="1"/>
              <a:t>содовая</a:t>
            </a:r>
            <a:r>
              <a:rPr lang="cs-CZ" dirty="0"/>
              <a:t> </a:t>
            </a:r>
            <a:r>
              <a:rPr lang="cs-CZ" dirty="0" err="1"/>
              <a:t>компания</a:t>
            </a:r>
            <a:r>
              <a:rPr lang="cs-CZ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Těžební a metalurgické podniky - </a:t>
            </a:r>
            <a:r>
              <a:rPr lang="cs-CZ" dirty="0" err="1"/>
              <a:t>Группа</a:t>
            </a:r>
            <a:r>
              <a:rPr lang="cs-CZ" dirty="0"/>
              <a:t> «КОКС», ПАО «ЧМК», ПАО «ГМК «</a:t>
            </a:r>
            <a:r>
              <a:rPr lang="cs-CZ" dirty="0" err="1"/>
              <a:t>Норильский</a:t>
            </a:r>
            <a:r>
              <a:rPr lang="cs-CZ" dirty="0"/>
              <a:t> </a:t>
            </a:r>
            <a:r>
              <a:rPr lang="cs-CZ" dirty="0" err="1"/>
              <a:t>Никель</a:t>
            </a:r>
            <a:r>
              <a:rPr lang="cs-CZ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dřevozpracující podniky - АО «</a:t>
            </a:r>
            <a:r>
              <a:rPr lang="cs-CZ" dirty="0" err="1"/>
              <a:t>Монди</a:t>
            </a:r>
            <a:r>
              <a:rPr lang="cs-CZ" dirty="0"/>
              <a:t> СЛПК».</a:t>
            </a:r>
          </a:p>
          <a:p>
            <a:endParaRPr lang="cs-CZ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871" y="274542"/>
            <a:ext cx="10748657" cy="1485900"/>
          </a:xfrm>
        </p:spPr>
        <p:txBody>
          <a:bodyPr>
            <a:normAutofit/>
          </a:bodyPr>
          <a:lstStyle/>
          <a:p>
            <a:r>
              <a:rPr lang="cs-CZ" dirty="0"/>
              <a:t>OOO EMZ "Elektromashinostroitelny Zavod"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9532" y="1484309"/>
            <a:ext cx="9601200" cy="441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Společnost se </a:t>
            </a:r>
            <a:r>
              <a:rPr lang="cs-CZ" dirty="0" smtClean="0"/>
              <a:t>zabývá </a:t>
            </a:r>
            <a:r>
              <a:rPr lang="cs-CZ" dirty="0" smtClean="0"/>
              <a:t>výrobou produktů:</a:t>
            </a:r>
          </a:p>
          <a:p>
            <a:pPr marL="841248" lvl="4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i="0" dirty="0"/>
              <a:t>Vícevrstvé vzduchové tlumivky </a:t>
            </a:r>
          </a:p>
          <a:p>
            <a:pPr marL="841248" lvl="4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i="0" dirty="0"/>
              <a:t>Zhášecí tlumivky </a:t>
            </a:r>
          </a:p>
          <a:p>
            <a:pPr marL="841248" lvl="4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i="0" dirty="0"/>
              <a:t>Suché transformátory </a:t>
            </a:r>
          </a:p>
          <a:p>
            <a:pPr marL="841248" lvl="4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sz="1800" i="0" dirty="0"/>
              <a:t>Olejové transformátory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Kompletní </a:t>
            </a:r>
            <a:r>
              <a:rPr lang="cs-CZ" dirty="0"/>
              <a:t>výčet všech </a:t>
            </a:r>
            <a:r>
              <a:rPr lang="cs-CZ" dirty="0" smtClean="0"/>
              <a:t>produktů </a:t>
            </a:r>
            <a:r>
              <a:rPr lang="cs-CZ" dirty="0"/>
              <a:t>je přiložen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dirty="0" smtClean="0"/>
              <a:t>Příloze7</a:t>
            </a:r>
            <a:r>
              <a:rPr lang="cs-CZ" dirty="0"/>
              <a:t> </a:t>
            </a:r>
            <a:r>
              <a:rPr lang="cs-CZ" dirty="0" smtClean="0"/>
              <a:t>- CD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23" y="1451291"/>
            <a:ext cx="2036127" cy="2310765"/>
          </a:xfrm>
          <a:prstGeom prst="rect">
            <a:avLst/>
          </a:prstGeom>
        </p:spPr>
      </p:pic>
      <p:pic>
        <p:nvPicPr>
          <p:cNvPr id="7" name="Obrázek 6" descr="Дугогасящий реактор">
            <a:hlinkClick r:id="rId5" tooltip="&quot;Дугогасящий реактор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92" y="1689416"/>
            <a:ext cx="2287270" cy="327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29" y="2383625"/>
            <a:ext cx="2036127" cy="2386647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8" y="4770272"/>
            <a:ext cx="1827575" cy="20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6170" y="724853"/>
            <a:ext cx="3821430" cy="1485900"/>
          </a:xfrm>
        </p:spPr>
        <p:txBody>
          <a:bodyPr/>
          <a:lstStyle/>
          <a:p>
            <a:r>
              <a:rPr lang="cs-CZ" dirty="0" smtClean="0"/>
              <a:t>Současný stav závodu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740" y="2667000"/>
            <a:ext cx="4352290" cy="3581400"/>
          </a:xfrm>
        </p:spPr>
        <p:txBody>
          <a:bodyPr/>
          <a:lstStyle/>
          <a:p>
            <a:r>
              <a:rPr lang="cs-CZ" dirty="0"/>
              <a:t>Grafické znázornění haly za původního rozvržení</a:t>
            </a:r>
          </a:p>
        </p:txBody>
      </p:sp>
      <p:pic>
        <p:nvPicPr>
          <p:cNvPr id="4" name="Obráze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456247"/>
            <a:ext cx="6045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5891"/>
            <a:ext cx="10969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7" y="5258752"/>
            <a:ext cx="3597275" cy="144589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350000" y="862346"/>
            <a:ext cx="4622800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Grafické znázornění materiálového toku v rámci montážních operací za původního rozvržení výrobní haly</a:t>
            </a:r>
          </a:p>
        </p:txBody>
      </p:sp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226491"/>
            <a:ext cx="4140200" cy="410400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63600" y="868537"/>
            <a:ext cx="5054600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cs-CZ" sz="2000" dirty="0">
                <a:solidFill>
                  <a:schemeClr val="tx2"/>
                </a:solidFill>
              </a:rPr>
              <a:t>Grafické znázornění materiálového toku v rámci naskladňování a vyskladňování za původního rozvržení výrobní haly</a:t>
            </a:r>
          </a:p>
        </p:txBody>
      </p:sp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5" y="2226491"/>
            <a:ext cx="3956050" cy="41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480</Words>
  <Application>Microsoft Office PowerPoint</Application>
  <PresentationFormat>Širokoúhlá obrazovka</PresentationFormat>
  <Paragraphs>110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Times New Roman</vt:lpstr>
      <vt:lpstr>Wingdings</vt:lpstr>
      <vt:lpstr>Crop</vt:lpstr>
      <vt:lpstr>Racionalizace a harmonizace materiálových toků se zaměřením na montážní operace </vt:lpstr>
      <vt:lpstr>Cíl práce</vt:lpstr>
      <vt:lpstr>Struktura práce</vt:lpstr>
      <vt:lpstr>Úvod do montáže </vt:lpstr>
      <vt:lpstr>Materiálové toky a Organizace montážního stanoviště  </vt:lpstr>
      <vt:lpstr>Aplikační část – Charakteristika společnosti</vt:lpstr>
      <vt:lpstr>OOO EMZ "Elektromashinostroitelny Zavod" </vt:lpstr>
      <vt:lpstr>Současný stav závodu</vt:lpstr>
      <vt:lpstr>Prezentace aplikace PowerPoint</vt:lpstr>
      <vt:lpstr>Návrh na zlepšení v podniku </vt:lpstr>
      <vt:lpstr>Prezentace aplikace PowerPoint</vt:lpstr>
      <vt:lpstr>Návrh na zlepšení pracovního cyklu </vt:lpstr>
      <vt:lpstr>Dosažené výsledky a přínos práce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Hoblík</dc:creator>
  <cp:lastModifiedBy>Šimon Hoblík</cp:lastModifiedBy>
  <cp:revision>22</cp:revision>
  <dcterms:created xsi:type="dcterms:W3CDTF">2018-06-10T08:50:36Z</dcterms:created>
  <dcterms:modified xsi:type="dcterms:W3CDTF">2018-06-13T17:53:21Z</dcterms:modified>
</cp:coreProperties>
</file>