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1"/>
  </p:notesMasterIdLst>
  <p:sldIdLst>
    <p:sldId id="256" r:id="rId2"/>
    <p:sldId id="259" r:id="rId3"/>
    <p:sldId id="257" r:id="rId4"/>
    <p:sldId id="284" r:id="rId5"/>
    <p:sldId id="288" r:id="rId6"/>
    <p:sldId id="286" r:id="rId7"/>
    <p:sldId id="292" r:id="rId8"/>
    <p:sldId id="291" r:id="rId9"/>
    <p:sldId id="282" r:id="rId10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66"/>
    <a:srgbClr val="24A02A"/>
    <a:srgbClr val="58B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6574A3-532D-4C71-904A-5F0093D82C06}" type="datetimeFigureOut">
              <a:rPr lang="cs-CZ"/>
              <a:pPr>
                <a:defRPr/>
              </a:pPr>
              <a:t>06.06.2018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cs-CZ" noProof="0" smtClean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5A1090-E673-4BA2-BDAB-17196BEC9B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356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F9D6-1CAE-4C2D-90D5-57B00E26E094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34D24-BE8A-426B-A977-1573ABAA2EF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64481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3986-E834-4699-AA92-368294CC4B0C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57FD-8FBA-4554-BDB2-5A6ABF7EAFB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7374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16D3-9AE9-4FAA-B2A1-43D56F938AA4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78C7-FE46-4394-B687-141CA222357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96871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7079-F112-4715-9539-7EB91C7FB719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50C49-3A8F-48AA-944F-0CE80911BBC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7261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87EE-77D3-46A2-869F-B63FEE0A8907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765B-39B3-41C4-8DEF-921133104B99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56188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F33C-56B3-4122-9B33-C4A64F92EA03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F62F-CD77-4CF1-94E8-0CDA6359650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29338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843A-6069-43A1-B3B4-94CF3F50D484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60A5-1451-479C-8CB5-CA3A8BD31A9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19962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DE3C-6523-4075-87BF-06C4A3C9BBB3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889B-D25B-43EB-AB18-1A80DF4F90E4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0230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DF3D-76CF-449D-932E-759B0D58A68D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E43F-A96B-4949-BE60-4C8E6A405ED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06420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E2FEA-6704-4661-B52E-3C739BC333B3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A1E2-05CE-4B86-AB2D-F7F261B4F21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9065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0E4A-FC53-4AC4-9169-DDD84422865C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E392-2347-4594-B001-1C21FAF8BFD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5327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0A11D-7B27-4D95-9B45-9B4B3F08843C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35FA-1622-4CBA-B6BE-326459F4688A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575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4E2A8-F855-4017-A60D-83C9FEDCD87A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D228-6FF4-499E-A5A0-C926D961FFF3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13989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8FF1-CB6C-4EB0-890C-AB05ED85AE27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8534-C29B-49C7-97AE-DEC8EE9D63F7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824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11FD-3BFA-4337-AD86-F68F4E9BD145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F77A9-ED95-40E1-BED1-FBE16A03D384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18831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D7E98-90B7-49AA-B726-BF74D24318F2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9323B-B4D8-4BF5-A65D-846D852A6707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5242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4000">
              <a:srgbClr val="CDCDCD"/>
            </a:gs>
            <a:gs pos="100000">
              <a:srgbClr val="CDCDC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smtClean="0"/>
              <a:t>Upravte štýly predlohy textu</a:t>
            </a:r>
            <a:endParaRPr lang="en-US" altLang="cs-CZ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smtClean="0"/>
              <a:t>Upravte štýl predlohy textu.</a:t>
            </a:r>
          </a:p>
          <a:p>
            <a:pPr lvl="1"/>
            <a:r>
              <a:rPr lang="sk-SK" altLang="cs-CZ" smtClean="0"/>
              <a:t>Druhá úroveň</a:t>
            </a:r>
          </a:p>
          <a:p>
            <a:pPr lvl="2"/>
            <a:r>
              <a:rPr lang="sk-SK" altLang="cs-CZ" smtClean="0"/>
              <a:t>Tretia úroveň</a:t>
            </a:r>
          </a:p>
          <a:p>
            <a:pPr lvl="3"/>
            <a:r>
              <a:rPr lang="sk-SK" altLang="cs-CZ" smtClean="0"/>
              <a:t>Štvrtá úroveň</a:t>
            </a:r>
          </a:p>
          <a:p>
            <a:pPr lvl="4"/>
            <a:r>
              <a:rPr lang="sk-SK" altLang="cs-CZ" smtClean="0"/>
              <a:t>Piata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9E98244-A669-4B1D-B42E-BFDAFA236334}" type="datetimeFigureOut">
              <a:rPr lang="sk-SK"/>
              <a:pPr>
                <a:defRPr/>
              </a:pPr>
              <a:t>6. 6. 2018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2B376C-353B-4654-9920-D8A8AFA1C3E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5" r:id="rId11"/>
    <p:sldLayoutId id="2147484000" r:id="rId12"/>
    <p:sldLayoutId id="2147484006" r:id="rId13"/>
    <p:sldLayoutId id="2147484001" r:id="rId14"/>
    <p:sldLayoutId id="2147484002" r:id="rId15"/>
    <p:sldLayoutId id="214748400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5638" y="3163888"/>
            <a:ext cx="9239250" cy="230028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200" b="1" dirty="0"/>
              <a:t>Odpady a škodliviny </a:t>
            </a:r>
            <a:r>
              <a:rPr lang="cs-CZ" sz="4200" b="1" dirty="0" smtClean="0"/>
              <a:t/>
            </a:r>
            <a:br>
              <a:rPr lang="cs-CZ" sz="4200" b="1" dirty="0" smtClean="0"/>
            </a:br>
            <a:r>
              <a:rPr lang="cs-CZ" sz="4200" b="1" dirty="0" smtClean="0"/>
              <a:t>ve </a:t>
            </a:r>
            <a:r>
              <a:rPr lang="cs-CZ" sz="4200" b="1" dirty="0"/>
              <a:t>strojírenství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sk-SK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i="1" dirty="0" err="1" smtClean="0">
                <a:solidFill>
                  <a:schemeClr val="accent6"/>
                </a:solidFill>
              </a:rPr>
              <a:t>Bakalářská</a:t>
            </a:r>
            <a:r>
              <a:rPr lang="sk-SK" sz="2400" i="1" dirty="0" smtClean="0">
                <a:solidFill>
                  <a:schemeClr val="accent6"/>
                </a:solidFill>
              </a:rPr>
              <a:t> práce</a:t>
            </a:r>
            <a:endParaRPr lang="cs-CZ" sz="2400" i="1" dirty="0">
              <a:solidFill>
                <a:schemeClr val="accent6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7488" y="6026150"/>
            <a:ext cx="11974512" cy="7493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Vypracoval:    </a:t>
            </a:r>
            <a:r>
              <a:rPr lang="sk-SK" altLang="sk-SK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Radek</a:t>
            </a:r>
            <a:r>
              <a:rPr lang="sk-SK" altLang="sk-S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Oberreiter</a:t>
            </a:r>
            <a:endParaRPr lang="sk-SK" altLang="sk-S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sk-SK" altLang="sk-S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2018                                                                                                       </a:t>
            </a:r>
            <a:r>
              <a:rPr lang="sk-SK" altLang="sk-SK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sk-SK" altLang="sk-S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práce: </a:t>
            </a:r>
            <a:r>
              <a:rPr lang="cs-CZ" dirty="0">
                <a:solidFill>
                  <a:schemeClr val="tx1"/>
                </a:solidFill>
              </a:rPr>
              <a:t>Ing. </a:t>
            </a:r>
            <a:r>
              <a:rPr lang="cs-CZ" dirty="0" smtClean="0">
                <a:solidFill>
                  <a:schemeClr val="tx1"/>
                </a:solidFill>
              </a:rPr>
              <a:t>Monika </a:t>
            </a:r>
            <a:r>
              <a:rPr lang="cs-CZ" dirty="0" err="1" smtClean="0">
                <a:solidFill>
                  <a:schemeClr val="tx1"/>
                </a:solidFill>
              </a:rPr>
              <a:t>Karková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PhD. </a:t>
            </a:r>
            <a:endParaRPr lang="sk-SK" altLang="sk-S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cs-CZ" dirty="0"/>
          </a:p>
        </p:txBody>
      </p:sp>
      <p:pic>
        <p:nvPicPr>
          <p:cNvPr id="614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671513"/>
            <a:ext cx="59896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266700"/>
            <a:ext cx="8596312" cy="1320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Cíl</a:t>
            </a:r>
            <a:r>
              <a:rPr lang="sk-SK" sz="4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práce</a:t>
            </a:r>
            <a:endParaRPr lang="cs-CZ" sz="4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863" y="2552700"/>
            <a:ext cx="8596312" cy="53609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cs-CZ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u"/>
              <a:defRPr/>
            </a:pP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Cílem </a:t>
            </a: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bakalářské práce je definovat legislativu ČR ohledně odpadového hospodářství a její vývoj. Identifikace škodlivin a odpadů ve strojírenské firmě a návrh pro recyklaci, uchovávání, prodej a spalování vybraných druhů odpadů. </a:t>
            </a:r>
          </a:p>
        </p:txBody>
      </p:sp>
      <p:pic>
        <p:nvPicPr>
          <p:cNvPr id="7172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255588"/>
            <a:ext cx="8596312" cy="1320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Struktura</a:t>
            </a:r>
            <a:r>
              <a:rPr lang="sk-SK" sz="4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práce</a:t>
            </a:r>
            <a:endParaRPr lang="cs-CZ" sz="4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>
          <a:xfrm>
            <a:off x="433388" y="1576388"/>
            <a:ext cx="9085262" cy="5014912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</a:schemeClr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lang="sk-SK" altLang="cs-CZ" sz="2200" dirty="0" smtClean="0">
                <a:solidFill>
                  <a:schemeClr val="accent2">
                    <a:lumMod val="75000"/>
                  </a:schemeClr>
                </a:solidFill>
              </a:rPr>
              <a:t>Teoretická </a:t>
            </a:r>
            <a:r>
              <a:rPr lang="sk-SK" altLang="cs-CZ" sz="2200" dirty="0" err="1" smtClean="0">
                <a:solidFill>
                  <a:schemeClr val="accent2">
                    <a:lumMod val="75000"/>
                  </a:schemeClr>
                </a:solidFill>
              </a:rPr>
              <a:t>část</a:t>
            </a:r>
            <a:endParaRPr lang="sk-SK" altLang="cs-CZ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sk-SK" altLang="cs-CZ" sz="2000" dirty="0" smtClean="0">
                <a:solidFill>
                  <a:schemeClr val="accent2">
                    <a:lumMod val="75000"/>
                  </a:schemeClr>
                </a:solidFill>
              </a:rPr>
              <a:t>Základní </a:t>
            </a:r>
            <a:r>
              <a:rPr lang="sk-SK" altLang="cs-CZ" sz="2000" dirty="0" err="1" smtClean="0">
                <a:solidFill>
                  <a:schemeClr val="accent2">
                    <a:lumMod val="75000"/>
                  </a:schemeClr>
                </a:solidFill>
              </a:rPr>
              <a:t>informace</a:t>
            </a:r>
            <a:r>
              <a:rPr lang="sk-SK" altLang="cs-CZ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k-SK" altLang="cs-CZ" sz="2000" dirty="0" err="1" smtClean="0">
                <a:solidFill>
                  <a:schemeClr val="accent2">
                    <a:lumMod val="75000"/>
                  </a:schemeClr>
                </a:solidFill>
              </a:rPr>
              <a:t>týkající</a:t>
            </a:r>
            <a:r>
              <a:rPr lang="sk-SK" altLang="cs-CZ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altLang="cs-CZ" sz="2000" dirty="0" err="1" smtClean="0">
                <a:solidFill>
                  <a:schemeClr val="accent2">
                    <a:lumMod val="75000"/>
                  </a:schemeClr>
                </a:solidFill>
              </a:rPr>
              <a:t>se</a:t>
            </a:r>
            <a:r>
              <a:rPr lang="sk-SK" altLang="cs-CZ" sz="2000" dirty="0" smtClean="0">
                <a:solidFill>
                  <a:schemeClr val="accent2">
                    <a:lumMod val="75000"/>
                  </a:schemeClr>
                </a:solidFill>
              </a:rPr>
              <a:t> danou problematikou</a:t>
            </a:r>
            <a:r>
              <a:rPr lang="sk-SK" altLang="cs-CZ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altLang="cs-CZ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sk-SK" alt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lang="sk-SK" altLang="cs-CZ" sz="2200" dirty="0" smtClean="0">
                <a:solidFill>
                  <a:schemeClr val="accent2">
                    <a:lumMod val="75000"/>
                  </a:schemeClr>
                </a:solidFill>
              </a:rPr>
              <a:t>Metodika </a:t>
            </a:r>
            <a:r>
              <a:rPr lang="sk-SK" altLang="cs-CZ" sz="2200" dirty="0" smtClean="0">
                <a:solidFill>
                  <a:schemeClr val="accent2">
                    <a:lumMod val="75000"/>
                  </a:schemeClr>
                </a:solidFill>
              </a:rPr>
              <a:t>práce</a:t>
            </a:r>
          </a:p>
          <a:p>
            <a:pPr lvl="1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sk-SK" altLang="cs-CZ" sz="2000" dirty="0" err="1" smtClean="0">
                <a:solidFill>
                  <a:schemeClr val="accent2">
                    <a:lumMod val="75000"/>
                  </a:schemeClr>
                </a:solidFill>
              </a:rPr>
              <a:t>Sběr</a:t>
            </a:r>
            <a:r>
              <a:rPr lang="sk-SK" altLang="cs-CZ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altLang="cs-CZ" sz="2000" dirty="0" err="1">
                <a:solidFill>
                  <a:schemeClr val="accent2">
                    <a:lumMod val="75000"/>
                  </a:schemeClr>
                </a:solidFill>
              </a:rPr>
              <a:t>interních</a:t>
            </a:r>
            <a:r>
              <a:rPr lang="sk-SK" altLang="cs-CZ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altLang="cs-CZ" sz="2000" dirty="0" err="1">
                <a:solidFill>
                  <a:schemeClr val="accent2">
                    <a:lumMod val="75000"/>
                  </a:schemeClr>
                </a:solidFill>
              </a:rPr>
              <a:t>dat</a:t>
            </a:r>
            <a:r>
              <a:rPr lang="sk-SK" altLang="cs-CZ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altLang="cs-CZ" sz="2000" dirty="0" err="1">
                <a:solidFill>
                  <a:schemeClr val="accent2">
                    <a:lumMod val="75000"/>
                  </a:schemeClr>
                </a:solidFill>
              </a:rPr>
              <a:t>Pollmann</a:t>
            </a:r>
            <a:r>
              <a:rPr lang="sk-SK" altLang="cs-CZ" sz="2000" dirty="0">
                <a:solidFill>
                  <a:schemeClr val="accent2">
                    <a:lumMod val="75000"/>
                  </a:schemeClr>
                </a:solidFill>
              </a:rPr>
              <a:t> CZ </a:t>
            </a:r>
            <a:r>
              <a:rPr lang="sk-SK" altLang="cs-CZ" sz="2000" dirty="0" err="1">
                <a:solidFill>
                  <a:schemeClr val="accent2">
                    <a:lumMod val="75000"/>
                  </a:schemeClr>
                </a:solidFill>
              </a:rPr>
              <a:t>s.r.o</a:t>
            </a:r>
            <a:r>
              <a:rPr lang="sk-SK" altLang="cs-CZ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1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sk-SK" altLang="cs-CZ" sz="2000" dirty="0">
                <a:solidFill>
                  <a:schemeClr val="accent2">
                    <a:lumMod val="75000"/>
                  </a:schemeClr>
                </a:solidFill>
              </a:rPr>
              <a:t>Pracovní </a:t>
            </a:r>
            <a:r>
              <a:rPr lang="sk-SK" altLang="cs-CZ" sz="2000" dirty="0" err="1">
                <a:solidFill>
                  <a:schemeClr val="accent2">
                    <a:lumMod val="75000"/>
                  </a:schemeClr>
                </a:solidFill>
              </a:rPr>
              <a:t>pozice</a:t>
            </a:r>
            <a:endParaRPr lang="sk-SK" altLang="cs-CZ" sz="2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endParaRPr lang="sk-SK" altLang="cs-CZ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lang="sk-SK" altLang="cs-CZ" sz="2200" dirty="0" smtClean="0">
                <a:solidFill>
                  <a:schemeClr val="accent2">
                    <a:lumMod val="75000"/>
                  </a:schemeClr>
                </a:solidFill>
              </a:rPr>
              <a:t>Praktická </a:t>
            </a:r>
            <a:r>
              <a:rPr lang="sk-SK" altLang="cs-CZ" sz="2200" dirty="0" err="1" smtClean="0">
                <a:solidFill>
                  <a:schemeClr val="accent2">
                    <a:lumMod val="75000"/>
                  </a:schemeClr>
                </a:solidFill>
              </a:rPr>
              <a:t>část</a:t>
            </a:r>
            <a:endParaRPr lang="sk-SK" altLang="cs-CZ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sk-SK" altLang="cs-CZ" sz="2000" dirty="0" smtClean="0">
                <a:solidFill>
                  <a:schemeClr val="accent2">
                    <a:lumMod val="75000"/>
                  </a:schemeClr>
                </a:solidFill>
              </a:rPr>
              <a:t>Problém s plastovým </a:t>
            </a:r>
            <a:r>
              <a:rPr lang="sk-SK" altLang="cs-CZ" sz="2000" dirty="0" err="1" smtClean="0">
                <a:solidFill>
                  <a:schemeClr val="accent2">
                    <a:lumMod val="75000"/>
                  </a:schemeClr>
                </a:solidFill>
              </a:rPr>
              <a:t>odpadem</a:t>
            </a:r>
            <a:r>
              <a:rPr lang="sk-SK" altLang="cs-CZ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altLang="cs-CZ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sk-SK" alt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lang="sk-SK" altLang="cs-CZ" sz="2200" dirty="0" err="1" smtClean="0">
                <a:solidFill>
                  <a:schemeClr val="accent2">
                    <a:lumMod val="75000"/>
                  </a:schemeClr>
                </a:solidFill>
              </a:rPr>
              <a:t>Závěr</a:t>
            </a:r>
            <a:r>
              <a:rPr lang="sk-SK" altLang="cs-CZ" sz="22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k-SK" altLang="cs-CZ" sz="2200" dirty="0" err="1" smtClean="0">
                <a:solidFill>
                  <a:schemeClr val="accent2">
                    <a:lumMod val="75000"/>
                  </a:schemeClr>
                </a:solidFill>
              </a:rPr>
              <a:t>zhodnocení</a:t>
            </a:r>
            <a:r>
              <a:rPr lang="sk-SK" altLang="cs-CZ" sz="2200" dirty="0" smtClean="0">
                <a:solidFill>
                  <a:schemeClr val="accent2">
                    <a:lumMod val="75000"/>
                  </a:schemeClr>
                </a:solidFill>
              </a:rPr>
              <a:t> a návrh </a:t>
            </a:r>
            <a:r>
              <a:rPr lang="sk-SK" altLang="cs-CZ" sz="2200" dirty="0" err="1" smtClean="0">
                <a:solidFill>
                  <a:schemeClr val="accent2">
                    <a:lumMod val="75000"/>
                  </a:schemeClr>
                </a:solidFill>
              </a:rPr>
              <a:t>opatření</a:t>
            </a:r>
            <a:r>
              <a:rPr lang="sk-SK" altLang="cs-CZ" sz="2200" dirty="0" smtClean="0">
                <a:solidFill>
                  <a:schemeClr val="accent2">
                    <a:lumMod val="75000"/>
                  </a:schemeClr>
                </a:solidFill>
              </a:rPr>
              <a:t> daného problému </a:t>
            </a:r>
            <a:r>
              <a:rPr lang="sk-SK" altLang="cs-CZ" sz="2200" dirty="0" err="1" smtClean="0">
                <a:solidFill>
                  <a:schemeClr val="accent2">
                    <a:lumMod val="75000"/>
                  </a:schemeClr>
                </a:solidFill>
              </a:rPr>
              <a:t>společnosti</a:t>
            </a:r>
            <a:endParaRPr lang="sk-SK" altLang="cs-CZ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hangingPunct="1">
              <a:buClr>
                <a:schemeClr val="tx2"/>
              </a:buClr>
              <a:buFont typeface="Wingdings 3" panose="05040102010807070707" pitchFamily="18" charset="2"/>
              <a:buNone/>
              <a:defRPr/>
            </a:pPr>
            <a:endParaRPr lang="cs-CZ" altLang="cs-CZ" sz="2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25" y="290513"/>
            <a:ext cx="8596313" cy="5508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Teoretická </a:t>
            </a:r>
            <a:r>
              <a:rPr lang="sk-SK" sz="4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část</a:t>
            </a:r>
            <a:endParaRPr lang="cs-CZ" sz="4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</a:rPr>
              <a:t>Odpad 	– definice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		- komunální odpad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		- nebezpečný odpad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		- shromažďování odpadu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		- využití odpadu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		- druhotná surovina</a:t>
            </a:r>
          </a:p>
        </p:txBody>
      </p:sp>
      <p:pic>
        <p:nvPicPr>
          <p:cNvPr id="9220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677863" y="266700"/>
            <a:ext cx="8596312" cy="1320800"/>
          </a:xfrm>
        </p:spPr>
        <p:txBody>
          <a:bodyPr/>
          <a:lstStyle/>
          <a:p>
            <a:pPr algn="ctr">
              <a:defRPr/>
            </a:pPr>
            <a:r>
              <a:rPr lang="sk-SK" sz="4200" b="1" dirty="0">
                <a:solidFill>
                  <a:schemeClr val="accent2">
                    <a:lumMod val="75000"/>
                  </a:schemeClr>
                </a:solidFill>
              </a:rPr>
              <a:t>Teoretická </a:t>
            </a:r>
            <a:r>
              <a:rPr lang="sk-SK" sz="4200" b="1" dirty="0" err="1">
                <a:solidFill>
                  <a:schemeClr val="accent2">
                    <a:lumMod val="75000"/>
                  </a:schemeClr>
                </a:solidFill>
              </a:rPr>
              <a:t>část</a:t>
            </a:r>
            <a:endParaRPr lang="cs-CZ" altLang="cs-CZ" sz="4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677863" y="1708150"/>
            <a:ext cx="8596312" cy="388143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endParaRPr lang="cs-CZ" altLang="cs-CZ" sz="2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</a:rPr>
              <a:t>Strojírenské odpady – kovový odpad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</a:rPr>
              <a:t>					  - plastový odpad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cs-CZ" altLang="cs-CZ" sz="2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</a:rPr>
              <a:t>Nakládání s průmyslovým odpadem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				- vznik </a:t>
            </a: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minimálního odpadu již při 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výrobě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			- správné 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hospodaření </a:t>
            </a: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se vzniklým odpadem </a:t>
            </a:r>
          </a:p>
          <a:p>
            <a:pPr>
              <a:defRPr/>
            </a:pPr>
            <a:endParaRPr lang="cs-CZ" altLang="cs-CZ" sz="2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4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9275" y="266700"/>
            <a:ext cx="8724900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Aplikační</a:t>
            </a:r>
            <a:r>
              <a:rPr lang="sk-SK" sz="4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4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část</a:t>
            </a:r>
            <a:endParaRPr lang="cs-CZ" sz="4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endParaRPr lang="cs-CZ" altLang="cs-CZ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</a:rPr>
              <a:t>Pobočka </a:t>
            </a:r>
            <a:r>
              <a:rPr lang="cs-CZ" altLang="cs-CZ" sz="2200" dirty="0" err="1" smtClean="0">
                <a:solidFill>
                  <a:schemeClr val="accent2">
                    <a:lumMod val="75000"/>
                  </a:schemeClr>
                </a:solidFill>
              </a:rPr>
              <a:t>Pollmann</a:t>
            </a: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</a:rPr>
              <a:t> CZ s.r.o. Jindřichově Hradci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cs-CZ" altLang="cs-CZ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</a:rPr>
              <a:t>Společnost AVE CZ odpadové hospodářství s.r.o.</a:t>
            </a:r>
          </a:p>
          <a:p>
            <a:pPr>
              <a:defRPr/>
            </a:pPr>
            <a:endParaRPr lang="cs-CZ" altLang="cs-CZ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cs-CZ" altLang="cs-CZ" sz="2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VÃ½sledek obrÃ¡zku pro av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092699"/>
            <a:ext cx="222408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307806"/>
            <a:ext cx="37988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4057292"/>
            <a:ext cx="4665663" cy="269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549275" y="266700"/>
            <a:ext cx="87249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200" b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Aplikační</a:t>
            </a:r>
            <a:r>
              <a:rPr lang="sk-SK" sz="4400" b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4200" b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část</a:t>
            </a:r>
            <a:endParaRPr lang="cs-CZ" sz="4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291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3773051"/>
            <a:ext cx="5473702" cy="30722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351304"/>
            <a:ext cx="5473700" cy="3072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7375" y="290513"/>
            <a:ext cx="8596313" cy="1320800"/>
          </a:xfrm>
        </p:spPr>
        <p:txBody>
          <a:bodyPr/>
          <a:lstStyle/>
          <a:p>
            <a:pPr algn="ctr">
              <a:defRPr/>
            </a:pPr>
            <a:r>
              <a:rPr lang="sk-SK" sz="4200" b="1" dirty="0" smtClean="0">
                <a:solidFill>
                  <a:schemeClr val="accent1">
                    <a:lumMod val="75000"/>
                  </a:schemeClr>
                </a:solidFill>
              </a:rPr>
              <a:t>Aplikační </a:t>
            </a:r>
            <a:r>
              <a:rPr lang="sk-SK" sz="4200" b="1" dirty="0" err="1" smtClean="0">
                <a:solidFill>
                  <a:schemeClr val="accent1">
                    <a:lumMod val="75000"/>
                  </a:schemeClr>
                </a:solidFill>
              </a:rPr>
              <a:t>část</a:t>
            </a:r>
            <a:endParaRPr lang="cs-CZ" sz="4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863" y="2160588"/>
            <a:ext cx="8955087" cy="3881437"/>
          </a:xfrm>
        </p:spPr>
        <p:txBody>
          <a:bodyPr/>
          <a:lstStyle/>
          <a:p>
            <a:pPr>
              <a:defRPr/>
            </a:pP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Inovační studie</a:t>
            </a:r>
          </a:p>
          <a:p>
            <a:pPr>
              <a:defRPr/>
            </a:pPr>
            <a:endParaRPr lang="cs-CZ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Možnosti řešení daného problému ve společnosti</a:t>
            </a: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cs-CZ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		- ponechání externí společnosti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	- pronájem drtiče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	- zakoupení nového drtiče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cs-CZ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Drtič plastového odpadu </a:t>
            </a:r>
            <a:r>
              <a:rPr lang="cs-CZ" sz="2200" dirty="0" err="1" smtClean="0">
                <a:solidFill>
                  <a:schemeClr val="accent2">
                    <a:lumMod val="75000"/>
                  </a:schemeClr>
                </a:solidFill>
              </a:rPr>
              <a:t>Terier</a:t>
            </a:r>
            <a:endParaRPr lang="cs-CZ" sz="2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2382838"/>
            <a:ext cx="3430588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338" y="3654425"/>
            <a:ext cx="8596312" cy="5667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</a:t>
            </a:r>
            <a:r>
              <a:rPr lang="sk-SK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sk-SK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</a:t>
            </a:r>
            <a:endParaRPr lang="cs-CZ" sz="4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9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Vlastní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10000"/>
      </a:accent1>
      <a:accent2>
        <a:srgbClr val="810000"/>
      </a:accent2>
      <a:accent3>
        <a:srgbClr val="560000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1137</TotalTime>
  <Words>109</Words>
  <Application>Microsoft Office PowerPoint</Application>
  <PresentationFormat>Širokoúhlá obrazovka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Trebuchet MS</vt:lpstr>
      <vt:lpstr>Arial</vt:lpstr>
      <vt:lpstr>Wingdings 3</vt:lpstr>
      <vt:lpstr>Calibri</vt:lpstr>
      <vt:lpstr>Wingdings</vt:lpstr>
      <vt:lpstr>Fazeta</vt:lpstr>
      <vt:lpstr>Odpady a škodliviny  ve strojírenství   Bakalářská práce</vt:lpstr>
      <vt:lpstr>Cíl práce</vt:lpstr>
      <vt:lpstr>Struktura práce</vt:lpstr>
      <vt:lpstr>Teoretická část</vt:lpstr>
      <vt:lpstr>Teoretická část</vt:lpstr>
      <vt:lpstr>Aplikační část</vt:lpstr>
      <vt:lpstr>Prezentace aplikace PowerPoint</vt:lpstr>
      <vt:lpstr>Aplikační část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Nikola Dadejová</cp:lastModifiedBy>
  <cp:revision>89</cp:revision>
  <dcterms:created xsi:type="dcterms:W3CDTF">2015-10-09T09:08:26Z</dcterms:created>
  <dcterms:modified xsi:type="dcterms:W3CDTF">2018-06-06T17:32:39Z</dcterms:modified>
</cp:coreProperties>
</file>