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5" r:id="rId8"/>
    <p:sldId id="264" r:id="rId9"/>
    <p:sldId id="261" r:id="rId10"/>
    <p:sldId id="262" r:id="rId11"/>
    <p:sldId id="266" r:id="rId12"/>
    <p:sldId id="267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4EFE4E-4982-4482-A9C1-7A109DE4C313}" type="datetimeFigureOut">
              <a:rPr lang="cs-CZ" smtClean="0"/>
              <a:pPr/>
              <a:t>11.06.2018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21BB2A-2D90-409E-8432-AEB330BEA1A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4EFE4E-4982-4482-A9C1-7A109DE4C313}" type="datetimeFigureOut">
              <a:rPr lang="cs-CZ" smtClean="0"/>
              <a:pPr/>
              <a:t>11.06.2018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21BB2A-2D90-409E-8432-AEB330BEA1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4EFE4E-4982-4482-A9C1-7A109DE4C313}" type="datetimeFigureOut">
              <a:rPr lang="cs-CZ" smtClean="0"/>
              <a:pPr/>
              <a:t>11.06.2018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21BB2A-2D90-409E-8432-AEB330BEA1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4EFE4E-4982-4482-A9C1-7A109DE4C313}" type="datetimeFigureOut">
              <a:rPr lang="cs-CZ" smtClean="0"/>
              <a:pPr/>
              <a:t>11.06.2018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21BB2A-2D90-409E-8432-AEB330BEA1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4EFE4E-4982-4482-A9C1-7A109DE4C313}" type="datetimeFigureOut">
              <a:rPr lang="cs-CZ" smtClean="0"/>
              <a:pPr/>
              <a:t>11.06.2018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21BB2A-2D90-409E-8432-AEB330BEA1A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4EFE4E-4982-4482-A9C1-7A109DE4C313}" type="datetimeFigureOut">
              <a:rPr lang="cs-CZ" smtClean="0"/>
              <a:pPr/>
              <a:t>11.06.2018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21BB2A-2D90-409E-8432-AEB330BEA1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4EFE4E-4982-4482-A9C1-7A109DE4C313}" type="datetimeFigureOut">
              <a:rPr lang="cs-CZ" smtClean="0"/>
              <a:pPr/>
              <a:t>11.06.2018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21BB2A-2D90-409E-8432-AEB330BEA1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4EFE4E-4982-4482-A9C1-7A109DE4C313}" type="datetimeFigureOut">
              <a:rPr lang="cs-CZ" smtClean="0"/>
              <a:pPr/>
              <a:t>11.06.2018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21BB2A-2D90-409E-8432-AEB330BEA1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4EFE4E-4982-4482-A9C1-7A109DE4C313}" type="datetimeFigureOut">
              <a:rPr lang="cs-CZ" smtClean="0"/>
              <a:pPr/>
              <a:t>11.06.2018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21BB2A-2D90-409E-8432-AEB330BEA1A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4EFE4E-4982-4482-A9C1-7A109DE4C313}" type="datetimeFigureOut">
              <a:rPr lang="cs-CZ" smtClean="0"/>
              <a:pPr/>
              <a:t>11.06.2018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21BB2A-2D90-409E-8432-AEB330BEA1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4EFE4E-4982-4482-A9C1-7A109DE4C313}" type="datetimeFigureOut">
              <a:rPr lang="cs-CZ" smtClean="0"/>
              <a:pPr/>
              <a:t>11.06.2018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21BB2A-2D90-409E-8432-AEB330BEA1A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C4EFE4E-4982-4482-A9C1-7A109DE4C313}" type="datetimeFigureOut">
              <a:rPr lang="cs-CZ" smtClean="0"/>
              <a:pPr/>
              <a:t>11.06.2018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821BB2A-2D90-409E-8432-AEB330BEA1A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28662" y="3000372"/>
            <a:ext cx="7215238" cy="1470025"/>
          </a:xfrm>
        </p:spPr>
        <p:txBody>
          <a:bodyPr>
            <a:noAutofit/>
          </a:bodyPr>
          <a:lstStyle/>
          <a:p>
            <a:pPr algn="ctr"/>
            <a:r>
              <a:rPr lang="cs-CZ" sz="2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Vysoká škola technická a ekonomická </a:t>
            </a:r>
            <a:br>
              <a:rPr lang="cs-CZ" sz="2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cs-CZ" sz="2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 Českých Budějovicích</a:t>
            </a:r>
            <a:r>
              <a:rPr lang="cs-CZ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cs-CZ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cs-CZ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br>
              <a:rPr lang="cs-CZ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cs-CZ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cs-CZ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cs-CZ" sz="4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Technologie tlumení hluku pomocí tlumičů</a:t>
            </a:r>
            <a:endParaRPr lang="cs-CZ" sz="2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928794" y="5534004"/>
            <a:ext cx="7000892" cy="1323996"/>
          </a:xfrm>
        </p:spPr>
        <p:txBody>
          <a:bodyPr>
            <a:normAutofit fontScale="92500"/>
          </a:bodyPr>
          <a:lstStyle/>
          <a:p>
            <a:pPr algn="r"/>
            <a:r>
              <a:rPr lang="cs-CZ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Autor : Martin Dvořák</a:t>
            </a:r>
          </a:p>
          <a:p>
            <a:pPr algn="r"/>
            <a:r>
              <a:rPr lang="cs-CZ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Vedoucí práce: doc. Ing. Petr Hrubý, CSc.</a:t>
            </a:r>
            <a:br>
              <a:rPr lang="cs-CZ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cs-CZ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Oponent:Ing. Marcel </a:t>
            </a:r>
            <a:r>
              <a:rPr lang="cs-CZ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Gause</a:t>
            </a:r>
            <a:endParaRPr lang="cs-CZ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cs-CZ" dirty="0"/>
          </a:p>
        </p:txBody>
      </p:sp>
      <p:pic>
        <p:nvPicPr>
          <p:cNvPr id="4" name="Obrázek 3" descr="VSTE-log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786910" y="264448"/>
            <a:ext cx="1432560" cy="1432560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Závěr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Splnění konstrukčních parametrů</a:t>
            </a:r>
          </a:p>
          <a:p>
            <a:r>
              <a:rPr lang="cs-CZ" dirty="0" smtClean="0"/>
              <a:t>Splnění cíle</a:t>
            </a:r>
          </a:p>
          <a:p>
            <a:r>
              <a:rPr lang="cs-CZ" dirty="0" smtClean="0"/>
              <a:t>Rozšíření znalostí</a:t>
            </a:r>
          </a:p>
          <a:p>
            <a:pPr>
              <a:buNone/>
            </a:pPr>
            <a:endParaRPr lang="cs-CZ" sz="2800" dirty="0" smtClean="0"/>
          </a:p>
          <a:p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4414" y="2571744"/>
            <a:ext cx="7498080" cy="1143000"/>
          </a:xfrm>
        </p:spPr>
        <p:txBody>
          <a:bodyPr/>
          <a:lstStyle/>
          <a:p>
            <a:pPr algn="ctr"/>
            <a:r>
              <a:rPr lang="cs-CZ" dirty="0" smtClean="0"/>
              <a:t>Děkuji za pozornost</a:t>
            </a:r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Doplňující dotazy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646" indent="-514350">
              <a:buFont typeface="+mj-lt"/>
              <a:buAutoNum type="arabicPeriod"/>
            </a:pPr>
            <a:r>
              <a:rPr lang="cs-CZ" sz="2800" dirty="0" smtClean="0"/>
              <a:t>Můžete </a:t>
            </a:r>
            <a:r>
              <a:rPr lang="cs-CZ" sz="2800" dirty="0" smtClean="0"/>
              <a:t>v návaznosti na </a:t>
            </a:r>
            <a:r>
              <a:rPr lang="cs-CZ" sz="2800" dirty="0" smtClean="0"/>
              <a:t>normované hodnoty</a:t>
            </a:r>
            <a:r>
              <a:rPr lang="cs-CZ" sz="2800" dirty="0" smtClean="0"/>
              <a:t>, publikované v kapitole 4.2.4 na straně 30, </a:t>
            </a:r>
            <a:r>
              <a:rPr lang="cs-CZ" sz="2800" dirty="0" smtClean="0"/>
              <a:t>uvést pro </a:t>
            </a:r>
            <a:r>
              <a:rPr lang="cs-CZ" sz="2800" dirty="0" smtClean="0"/>
              <a:t>porovnání konkrétně naměřené hodnoty akustického zatížení ve zmiňovaných lokalitách </a:t>
            </a:r>
            <a:r>
              <a:rPr lang="cs-CZ" sz="2800" dirty="0" smtClean="0"/>
              <a:t>tunelového </a:t>
            </a:r>
            <a:r>
              <a:rPr lang="cs-CZ" sz="2800" dirty="0" smtClean="0"/>
              <a:t>komplexu Blanka (pokud jsou Vám k dispozici)?</a:t>
            </a:r>
          </a:p>
          <a:p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 smtClean="0">
                <a:ea typeface="ＭＳ Ｐゴシック" pitchFamily="34" charset="-128"/>
              </a:rPr>
              <a:t>Motivace a důvody k řešení daného problému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800" dirty="0" smtClean="0"/>
          </a:p>
          <a:p>
            <a:r>
              <a:rPr lang="cs-CZ" dirty="0" smtClean="0"/>
              <a:t>Využití dovedností v práci</a:t>
            </a:r>
          </a:p>
          <a:p>
            <a:r>
              <a:rPr lang="cs-CZ" dirty="0" smtClean="0"/>
              <a:t>Rozšíření znalostí v daném problému</a:t>
            </a:r>
          </a:p>
          <a:p>
            <a:r>
              <a:rPr lang="cs-CZ" dirty="0" smtClean="0"/>
              <a:t>Konstruování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Cíl práce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Analyzovat používané technologie tlumení hluku.</a:t>
            </a:r>
          </a:p>
          <a:p>
            <a:r>
              <a:rPr lang="cs-CZ" dirty="0" smtClean="0"/>
              <a:t>Zhodnotit vlastnosti tlumičů.</a:t>
            </a:r>
          </a:p>
          <a:p>
            <a:r>
              <a:rPr lang="cs-CZ" dirty="0" smtClean="0"/>
              <a:t>Posoudit možnosti využití získaných poznatků při konstrukci tlumičů</a:t>
            </a:r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Výzkumný problém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Konstrukční řešení</a:t>
            </a:r>
          </a:p>
          <a:p>
            <a:r>
              <a:rPr lang="cs-CZ" dirty="0" smtClean="0"/>
              <a:t>Měření útlumu hluku</a:t>
            </a:r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err="1" smtClean="0"/>
              <a:t>Teoreticko</a:t>
            </a:r>
            <a:r>
              <a:rPr lang="cs-CZ" sz="4000" dirty="0" smtClean="0"/>
              <a:t> – </a:t>
            </a:r>
            <a:r>
              <a:rPr lang="cs-CZ" sz="4000" dirty="0" err="1" smtClean="0"/>
              <a:t>metodolická</a:t>
            </a:r>
            <a:r>
              <a:rPr lang="cs-CZ" sz="4000" dirty="0" smtClean="0"/>
              <a:t> část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Buňkový tlumič</a:t>
            </a:r>
            <a:endParaRPr lang="cs-CZ" dirty="0" smtClean="0"/>
          </a:p>
          <a:p>
            <a:pPr>
              <a:buNone/>
            </a:pPr>
            <a:r>
              <a:rPr lang="cs-CZ" sz="2800" dirty="0" smtClean="0"/>
              <a:t>	</a:t>
            </a:r>
            <a:r>
              <a:rPr lang="cs-CZ" sz="2800" dirty="0" smtClean="0"/>
              <a:t>-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ozinkovaný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plech </a:t>
            </a:r>
            <a:endParaRPr lang="cs-CZ" sz="2800" dirty="0" smtClean="0"/>
          </a:p>
          <a:p>
            <a:pPr>
              <a:buNone/>
            </a:pPr>
            <a:r>
              <a:rPr lang="cs-CZ" sz="2800" dirty="0" smtClean="0"/>
              <a:t>	</a:t>
            </a:r>
            <a:r>
              <a:rPr lang="cs-CZ" sz="2800" dirty="0" smtClean="0"/>
              <a:t>-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absorpční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materiál (skelná vata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cs-CZ" sz="2800" dirty="0" smtClean="0"/>
          </a:p>
          <a:p>
            <a:pPr>
              <a:buNone/>
            </a:pPr>
            <a:r>
              <a:rPr lang="cs-CZ" sz="2800" dirty="0" smtClean="0"/>
              <a:t>	</a:t>
            </a:r>
            <a:r>
              <a:rPr lang="cs-CZ" sz="2800" dirty="0" smtClean="0"/>
              <a:t>-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ěrovaný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pozinkovaný plech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388" y="3143248"/>
            <a:ext cx="2412373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Obrázek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728" y="4071942"/>
            <a:ext cx="4643470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Aplikační část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Montáž tlumičů </a:t>
            </a:r>
            <a:r>
              <a:rPr lang="cs-CZ" dirty="0" smtClean="0"/>
              <a:t>v tunelu </a:t>
            </a:r>
            <a:r>
              <a:rPr lang="cs-CZ" dirty="0" smtClean="0"/>
              <a:t>Blanka</a:t>
            </a:r>
          </a:p>
          <a:p>
            <a:pPr>
              <a:buNone/>
            </a:pPr>
            <a:endParaRPr lang="cs-CZ" dirty="0"/>
          </a:p>
        </p:txBody>
      </p:sp>
      <p:pic>
        <p:nvPicPr>
          <p:cNvPr id="4" name="Obrázek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1928802"/>
            <a:ext cx="7500990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Aplikační část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Montáž </a:t>
            </a:r>
            <a:r>
              <a:rPr lang="cs-CZ" dirty="0" smtClean="0"/>
              <a:t>tlumičů </a:t>
            </a:r>
            <a:r>
              <a:rPr lang="cs-CZ" dirty="0" smtClean="0"/>
              <a:t>v </a:t>
            </a:r>
            <a:r>
              <a:rPr lang="cs-CZ" dirty="0" smtClean="0"/>
              <a:t>metru</a:t>
            </a:r>
          </a:p>
          <a:p>
            <a:pPr>
              <a:buNone/>
            </a:pPr>
            <a:endParaRPr lang="cs-CZ" sz="2800" dirty="0"/>
          </a:p>
        </p:txBody>
      </p:sp>
      <p:pic>
        <p:nvPicPr>
          <p:cNvPr id="4" name="Obrázek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2000240"/>
            <a:ext cx="4786378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29256" y="2143116"/>
            <a:ext cx="3318555" cy="1801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5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5008" y="4429132"/>
            <a:ext cx="3190947" cy="20089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Aplikační část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Tlumící stěna BV – TH 6.2 </a:t>
            </a:r>
            <a:endParaRPr lang="cs-CZ" dirty="0"/>
          </a:p>
        </p:txBody>
      </p:sp>
      <p:pic>
        <p:nvPicPr>
          <p:cNvPr id="4" name="Obrázek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3042" y="2071630"/>
            <a:ext cx="6786610" cy="4786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Diskuze a návrh opatření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Jiné konstrukční řešení</a:t>
            </a:r>
          </a:p>
          <a:p>
            <a:r>
              <a:rPr lang="cs-CZ" dirty="0" smtClean="0"/>
              <a:t>Různé </a:t>
            </a:r>
            <a:r>
              <a:rPr lang="cs-CZ" dirty="0" err="1" smtClean="0"/>
              <a:t>pohltivé</a:t>
            </a:r>
            <a:r>
              <a:rPr lang="cs-CZ" dirty="0" smtClean="0"/>
              <a:t> materiál</a:t>
            </a:r>
          </a:p>
          <a:p>
            <a:r>
              <a:rPr lang="cs-CZ" dirty="0" smtClean="0"/>
              <a:t>Izolování ventilátorů</a:t>
            </a:r>
          </a:p>
          <a:p>
            <a:pPr>
              <a:buNone/>
            </a:pPr>
            <a:r>
              <a:rPr lang="cs-CZ" sz="2800" dirty="0" smtClean="0"/>
              <a:t> </a:t>
            </a:r>
            <a:endParaRPr lang="cs-CZ" sz="28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870</TotalTime>
  <Words>154</Words>
  <Application>Microsoft Office PowerPoint</Application>
  <PresentationFormat>Předvádění na obrazovce (4:3)</PresentationFormat>
  <Paragraphs>38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Slunovrat</vt:lpstr>
      <vt:lpstr>Vysoká škola technická a ekonomická  v Českých Budějovicích    Technologie tlumení hluku pomocí tlumičů</vt:lpstr>
      <vt:lpstr>Motivace a důvody k řešení daného problému</vt:lpstr>
      <vt:lpstr>Cíl práce</vt:lpstr>
      <vt:lpstr>Výzkumný problém</vt:lpstr>
      <vt:lpstr>Teoreticko – metodolická část</vt:lpstr>
      <vt:lpstr>Aplikační část</vt:lpstr>
      <vt:lpstr>Aplikační část</vt:lpstr>
      <vt:lpstr>Aplikační část</vt:lpstr>
      <vt:lpstr>Diskuze a návrh opatření</vt:lpstr>
      <vt:lpstr>Závěr</vt:lpstr>
      <vt:lpstr>Děkuji za pozornost</vt:lpstr>
      <vt:lpstr>Doplňující dotazy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Vysoká škola technická a ekonomická  v Českých Budějovicích   Bakalářská práce</dc:title>
  <dc:creator>Martin</dc:creator>
  <cp:lastModifiedBy>Martin</cp:lastModifiedBy>
  <cp:revision>28</cp:revision>
  <dcterms:created xsi:type="dcterms:W3CDTF">2018-06-09T18:28:10Z</dcterms:created>
  <dcterms:modified xsi:type="dcterms:W3CDTF">2018-06-11T15:29:51Z</dcterms:modified>
</cp:coreProperties>
</file>