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1" r:id="rId9"/>
    <p:sldId id="265" r:id="rId10"/>
    <p:sldId id="26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90" d="100"/>
          <a:sy n="90" d="100"/>
        </p:scale>
        <p:origin x="57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6556D94D-2B7B-4FA3-9430-531A84ADB132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15E9BCFE-172D-4E33-B5F1-A9A8650C0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96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D94D-2B7B-4FA3-9430-531A84ADB132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CFE-172D-4E33-B5F1-A9A8650C0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65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556D94D-2B7B-4FA3-9430-531A84ADB132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5E9BCFE-172D-4E33-B5F1-A9A8650C0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79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556D94D-2B7B-4FA3-9430-531A84ADB132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5E9BCFE-172D-4E33-B5F1-A9A8650C0B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0327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556D94D-2B7B-4FA3-9430-531A84ADB132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5E9BCFE-172D-4E33-B5F1-A9A8650C0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64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D94D-2B7B-4FA3-9430-531A84ADB132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CFE-172D-4E33-B5F1-A9A8650C0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14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D94D-2B7B-4FA3-9430-531A84ADB132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CFE-172D-4E33-B5F1-A9A8650C0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22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D94D-2B7B-4FA3-9430-531A84ADB132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CFE-172D-4E33-B5F1-A9A8650C0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97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556D94D-2B7B-4FA3-9430-531A84ADB132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5E9BCFE-172D-4E33-B5F1-A9A8650C0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79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D94D-2B7B-4FA3-9430-531A84ADB132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CFE-172D-4E33-B5F1-A9A8650C0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2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556D94D-2B7B-4FA3-9430-531A84ADB132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5E9BCFE-172D-4E33-B5F1-A9A8650C0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9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D94D-2B7B-4FA3-9430-531A84ADB132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CFE-172D-4E33-B5F1-A9A8650C0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16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D94D-2B7B-4FA3-9430-531A84ADB132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CFE-172D-4E33-B5F1-A9A8650C0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8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D94D-2B7B-4FA3-9430-531A84ADB132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CFE-172D-4E33-B5F1-A9A8650C0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42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D94D-2B7B-4FA3-9430-531A84ADB132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CFE-172D-4E33-B5F1-A9A8650C0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85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D94D-2B7B-4FA3-9430-531A84ADB132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CFE-172D-4E33-B5F1-A9A8650C0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25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6D94D-2B7B-4FA3-9430-531A84ADB132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BCFE-172D-4E33-B5F1-A9A8650C0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88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6D94D-2B7B-4FA3-9430-531A84ADB132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9BCFE-172D-4E33-B5F1-A9A8650C0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733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76945" y="981991"/>
            <a:ext cx="9448800" cy="1825096"/>
          </a:xfrm>
        </p:spPr>
        <p:txBody>
          <a:bodyPr>
            <a:noAutofit/>
          </a:bodyPr>
          <a:lstStyle/>
          <a:p>
            <a:r>
              <a:rPr lang="cs-CZ" sz="3200" dirty="0" smtClean="0"/>
              <a:t>Vysoká škola technická a ekonomická</a:t>
            </a:r>
            <a:br>
              <a:rPr lang="cs-CZ" sz="3200" dirty="0" smtClean="0"/>
            </a:br>
            <a:r>
              <a:rPr lang="cs-CZ" sz="3200" dirty="0" smtClean="0"/>
              <a:t>ústav </a:t>
            </a:r>
            <a:r>
              <a:rPr lang="cs-CZ" sz="3200" dirty="0" err="1" smtClean="0"/>
              <a:t>technicko-technologický</a:t>
            </a:r>
            <a:endParaRPr lang="en-US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95" y1="1907" x2="27119" y2="57415"/>
                        <a14:foregroundMark x1="42797" y1="3178" x2="96822" y2="56992"/>
                        <a14:foregroundMark x1="42161" y1="33686" x2="66314" y2="57839"/>
                        <a14:foregroundMark x1="1907" y1="71822" x2="27966" y2="97881"/>
                        <a14:foregroundMark x1="43644" y1="70975" x2="97034" y2="71398"/>
                        <a14:foregroundMark x1="70551" y1="97458" x2="42373" y2="95975"/>
                        <a14:foregroundMark x1="41314" y1="71610" x2="42585" y2="97458"/>
                        <a14:foregroundMark x1="51695" y1="73729" x2="50636" y2="93220"/>
                        <a14:foregroundMark x1="45975" y1="75000" x2="46186" y2="82415"/>
                        <a14:backgroundMark x1="34746" y1="4661" x2="34746" y2="66737"/>
                        <a14:backgroundMark x1="39619" y1="23517" x2="65466" y2="37924"/>
                        <a14:backgroundMark x1="66949" y1="39195" x2="76483" y2="65042"/>
                        <a14:backgroundMark x1="44280" y1="76695" x2="45975" y2="92373"/>
                        <a14:backgroundMark x1="48305" y1="76271" x2="46822" y2="89195"/>
                        <a14:backgroundMark x1="58898" y1="80085" x2="58686" y2="77331"/>
                        <a14:backgroundMark x1="55508" y1="78178" x2="55508" y2="78178"/>
                        <a14:backgroundMark x1="54661" y1="82839" x2="54661" y2="82839"/>
                        <a14:backgroundMark x1="58686" y1="86653" x2="58686" y2="86653"/>
                        <a14:backgroundMark x1="58051" y1="93856" x2="58051" y2="93856"/>
                        <a14:backgroundMark x1="54873" y1="91102" x2="54873" y2="91102"/>
                        <a14:backgroundMark x1="55720" y1="73305" x2="55720" y2="73305"/>
                        <a14:backgroundMark x1="67161" y1="78814" x2="67161" y2="78814"/>
                        <a14:backgroundMark x1="75212" y1="79873" x2="75212" y2="798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1" y="1288472"/>
            <a:ext cx="1960280" cy="196028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8901" y="3626428"/>
            <a:ext cx="11128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Tvorba řídícího programu pro ovládání průmyslového robota typu </a:t>
            </a:r>
            <a:r>
              <a:rPr lang="cs-CZ" sz="2400" dirty="0" err="1" smtClean="0">
                <a:solidFill>
                  <a:srgbClr val="FF0000"/>
                </a:solidFill>
              </a:rPr>
              <a:t>Stäubli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98901" y="4465769"/>
            <a:ext cx="7784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Autor bakalářské práce:			Radek Sepp</a:t>
            </a:r>
            <a:br>
              <a:rPr lang="cs-CZ" sz="2000" dirty="0" smtClean="0"/>
            </a:br>
            <a:r>
              <a:rPr lang="cs-CZ" sz="2000" dirty="0" smtClean="0"/>
              <a:t>Vedoucí bakalářské práce:		Ing. Ján Majerník, PhD.</a:t>
            </a:r>
            <a:br>
              <a:rPr lang="cs-CZ" sz="2000" dirty="0" smtClean="0"/>
            </a:br>
            <a:r>
              <a:rPr lang="cs-CZ" sz="2000" dirty="0" smtClean="0"/>
              <a:t>Oponent bakalářské práce:		doc. Ing. Ján </a:t>
            </a:r>
            <a:r>
              <a:rPr lang="cs-CZ" sz="2000" dirty="0" err="1" smtClean="0"/>
              <a:t>Kmec</a:t>
            </a:r>
            <a:r>
              <a:rPr lang="cs-CZ" sz="2000" dirty="0" smtClean="0"/>
              <a:t>, CSc.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2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1501" y="3044993"/>
            <a:ext cx="8610600" cy="1293028"/>
          </a:xfrm>
        </p:spPr>
        <p:txBody>
          <a:bodyPr>
            <a:normAutofit/>
          </a:bodyPr>
          <a:lstStyle/>
          <a:p>
            <a:r>
              <a:rPr lang="cs-CZ" sz="5400" dirty="0" smtClean="0"/>
              <a:t>Děkuji za pozornost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37724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Struktura práce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452438">
              <a:buNone/>
            </a:pPr>
            <a:r>
              <a:rPr lang="cs-CZ" dirty="0" smtClean="0"/>
              <a:t>Teoretická část:</a:t>
            </a:r>
          </a:p>
          <a:p>
            <a:pPr marL="0" indent="0" defTabSz="452438">
              <a:buNone/>
            </a:pPr>
            <a:r>
              <a:rPr lang="cs-CZ" dirty="0"/>
              <a:t>	</a:t>
            </a:r>
            <a:r>
              <a:rPr lang="cs-CZ" dirty="0" smtClean="0"/>
              <a:t>Automatizace</a:t>
            </a:r>
          </a:p>
          <a:p>
            <a:pPr marL="0" indent="0" defTabSz="452438">
              <a:buNone/>
            </a:pPr>
            <a:r>
              <a:rPr lang="cs-CZ" dirty="0"/>
              <a:t>	</a:t>
            </a:r>
            <a:r>
              <a:rPr lang="cs-CZ" dirty="0" smtClean="0"/>
              <a:t>Typy průmyslových robotů</a:t>
            </a:r>
            <a:endParaRPr lang="cs-CZ" dirty="0" smtClean="0"/>
          </a:p>
          <a:p>
            <a:pPr marL="0" indent="0" defTabSz="452438">
              <a:buNone/>
            </a:pPr>
            <a:r>
              <a:rPr lang="cs-CZ" dirty="0"/>
              <a:t>	</a:t>
            </a:r>
            <a:r>
              <a:rPr lang="cs-CZ" dirty="0" smtClean="0"/>
              <a:t>Úchopové hlavice</a:t>
            </a:r>
            <a:endParaRPr lang="cs-CZ" dirty="0" smtClean="0"/>
          </a:p>
          <a:p>
            <a:pPr marL="0" indent="0" defTabSz="452438">
              <a:buNone/>
            </a:pPr>
            <a:r>
              <a:rPr lang="cs-CZ" dirty="0" smtClean="0"/>
              <a:t>Praktická část:</a:t>
            </a:r>
          </a:p>
          <a:p>
            <a:pPr marL="0" indent="0" defTabSz="452438">
              <a:buNone/>
            </a:pPr>
            <a:r>
              <a:rPr lang="cs-CZ" dirty="0"/>
              <a:t>	</a:t>
            </a:r>
            <a:r>
              <a:rPr lang="cs-CZ" dirty="0" smtClean="0"/>
              <a:t>Průmyslový robot </a:t>
            </a:r>
            <a:r>
              <a:rPr lang="cs-CZ" dirty="0" err="1" smtClean="0"/>
              <a:t>Stäubli</a:t>
            </a:r>
            <a:r>
              <a:rPr lang="cs-CZ" dirty="0" smtClean="0"/>
              <a:t> TX40</a:t>
            </a:r>
            <a:endParaRPr lang="cs-CZ" dirty="0" smtClean="0"/>
          </a:p>
          <a:p>
            <a:pPr marL="0" indent="0" defTabSz="452438">
              <a:buNone/>
            </a:pPr>
            <a:r>
              <a:rPr lang="cs-CZ" dirty="0"/>
              <a:t>	</a:t>
            </a:r>
            <a:r>
              <a:rPr lang="cs-CZ" dirty="0" err="1" smtClean="0"/>
              <a:t>Stäubli</a:t>
            </a:r>
            <a:r>
              <a:rPr lang="cs-CZ" dirty="0" smtClean="0"/>
              <a:t> </a:t>
            </a:r>
            <a:r>
              <a:rPr lang="cs-CZ" dirty="0" err="1" smtClean="0"/>
              <a:t>Robotics</a:t>
            </a:r>
            <a:r>
              <a:rPr lang="cs-CZ" dirty="0" smtClean="0"/>
              <a:t> </a:t>
            </a:r>
            <a:r>
              <a:rPr lang="cs-CZ" dirty="0" err="1" smtClean="0"/>
              <a:t>Suite</a:t>
            </a:r>
            <a:r>
              <a:rPr lang="cs-CZ" dirty="0" smtClean="0"/>
              <a:t> 2013</a:t>
            </a:r>
            <a:endParaRPr lang="cs-CZ" dirty="0" smtClean="0"/>
          </a:p>
          <a:p>
            <a:pPr marL="0" indent="0" defTabSz="452438">
              <a:buNone/>
            </a:pPr>
            <a:r>
              <a:rPr lang="cs-CZ" dirty="0"/>
              <a:t>	</a:t>
            </a:r>
            <a:r>
              <a:rPr lang="cs-CZ" dirty="0" smtClean="0"/>
              <a:t>Programovací jazyk VAL3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7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 práce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err="1"/>
              <a:t>Cílem</a:t>
            </a:r>
            <a:r>
              <a:rPr lang="en-US" dirty="0"/>
              <a:t> je </a:t>
            </a:r>
            <a:r>
              <a:rPr lang="en-US" dirty="0" err="1"/>
              <a:t>vytvoření</a:t>
            </a:r>
            <a:r>
              <a:rPr lang="en-US" dirty="0"/>
              <a:t> </a:t>
            </a:r>
            <a:r>
              <a:rPr lang="en-US" dirty="0" err="1"/>
              <a:t>programu</a:t>
            </a:r>
            <a:r>
              <a:rPr lang="en-US" dirty="0"/>
              <a:t> k </a:t>
            </a:r>
            <a:r>
              <a:rPr lang="en-US" dirty="0" err="1"/>
              <a:t>navádění</a:t>
            </a:r>
            <a:r>
              <a:rPr lang="en-US" dirty="0"/>
              <a:t> </a:t>
            </a:r>
            <a:r>
              <a:rPr lang="en-US" dirty="0" err="1"/>
              <a:t>robota</a:t>
            </a:r>
            <a:r>
              <a:rPr lang="en-US" dirty="0"/>
              <a:t> pro </a:t>
            </a:r>
            <a:r>
              <a:rPr lang="en-US" dirty="0" err="1"/>
              <a:t>vykonání</a:t>
            </a:r>
            <a:r>
              <a:rPr lang="en-US" dirty="0"/>
              <a:t> </a:t>
            </a:r>
            <a:r>
              <a:rPr lang="en-US" dirty="0" err="1"/>
              <a:t>zkoušky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novém</a:t>
            </a:r>
            <a:r>
              <a:rPr lang="en-US" dirty="0"/>
              <a:t> </a:t>
            </a:r>
            <a:r>
              <a:rPr lang="en-US" dirty="0" err="1"/>
              <a:t>typu</a:t>
            </a:r>
            <a:r>
              <a:rPr lang="en-US" dirty="0"/>
              <a:t> </a:t>
            </a:r>
            <a:r>
              <a:rPr lang="en-US" dirty="0" err="1"/>
              <a:t>součástky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firma </a:t>
            </a:r>
            <a:r>
              <a:rPr lang="en-US" dirty="0" err="1"/>
              <a:t>zavádí</a:t>
            </a:r>
            <a:r>
              <a:rPr lang="en-US" dirty="0"/>
              <a:t> do </a:t>
            </a:r>
            <a:r>
              <a:rPr lang="en-US" dirty="0" err="1"/>
              <a:t>portfolia</a:t>
            </a:r>
            <a:r>
              <a:rPr lang="en-US" dirty="0"/>
              <a:t> </a:t>
            </a:r>
            <a:r>
              <a:rPr lang="en-US" dirty="0" err="1"/>
              <a:t>svého</a:t>
            </a:r>
            <a:r>
              <a:rPr lang="en-US" dirty="0"/>
              <a:t> </a:t>
            </a:r>
            <a:r>
              <a:rPr lang="en-US" dirty="0" err="1"/>
              <a:t>působení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336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Průmyslový robot </a:t>
            </a:r>
            <a:r>
              <a:rPr lang="cs-CZ" dirty="0" err="1" smtClean="0"/>
              <a:t>Stäubli</a:t>
            </a:r>
            <a:r>
              <a:rPr lang="cs-CZ" dirty="0" smtClean="0"/>
              <a:t> </a:t>
            </a:r>
            <a:r>
              <a:rPr lang="cs-CZ" dirty="0" smtClean="0"/>
              <a:t>Tx40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0362" y="2835959"/>
            <a:ext cx="7540256" cy="4024125"/>
          </a:xfrm>
        </p:spPr>
        <p:txBody>
          <a:bodyPr/>
          <a:lstStyle/>
          <a:p>
            <a:r>
              <a:rPr lang="cs-CZ" dirty="0" smtClean="0"/>
              <a:t>Složen ze čtyř částí</a:t>
            </a:r>
          </a:p>
          <a:p>
            <a:r>
              <a:rPr lang="cs-CZ" dirty="0" smtClean="0"/>
              <a:t>Ideální pro střední zatížení</a:t>
            </a:r>
          </a:p>
          <a:p>
            <a:r>
              <a:rPr lang="cs-CZ" dirty="0" smtClean="0"/>
              <a:t>Provoz v náročných podmínkách</a:t>
            </a:r>
          </a:p>
          <a:p>
            <a:r>
              <a:rPr lang="cs-CZ" dirty="0" smtClean="0"/>
              <a:t>Multifunkční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511" y="2057401"/>
            <a:ext cx="3305689" cy="395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8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Stäubli</a:t>
            </a:r>
            <a:r>
              <a:rPr lang="cs-CZ" dirty="0" smtClean="0"/>
              <a:t> </a:t>
            </a:r>
            <a:r>
              <a:rPr lang="cs-CZ" dirty="0" err="1" smtClean="0"/>
              <a:t>robotics</a:t>
            </a:r>
            <a:r>
              <a:rPr lang="cs-CZ" dirty="0" smtClean="0"/>
              <a:t> </a:t>
            </a:r>
            <a:r>
              <a:rPr lang="cs-CZ" dirty="0" err="1" smtClean="0"/>
              <a:t>suite</a:t>
            </a:r>
            <a:r>
              <a:rPr lang="cs-CZ" dirty="0" smtClean="0"/>
              <a:t> 2013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Cell </a:t>
            </a:r>
            <a:r>
              <a:rPr lang="cs-CZ" dirty="0" err="1" smtClean="0"/>
              <a:t>manager</a:t>
            </a:r>
            <a:endParaRPr lang="cs-CZ" dirty="0" smtClean="0"/>
          </a:p>
          <a:p>
            <a:r>
              <a:rPr lang="cs-CZ" dirty="0" smtClean="0"/>
              <a:t>VAL3 Studio</a:t>
            </a:r>
          </a:p>
          <a:p>
            <a:r>
              <a:rPr lang="cs-CZ" dirty="0" smtClean="0"/>
              <a:t>CS8 </a:t>
            </a:r>
            <a:r>
              <a:rPr lang="cs-CZ" dirty="0" err="1" smtClean="0"/>
              <a:t>Emulator</a:t>
            </a:r>
            <a:endParaRPr lang="cs-CZ" dirty="0"/>
          </a:p>
          <a:p>
            <a:r>
              <a:rPr lang="cs-CZ" dirty="0" smtClean="0"/>
              <a:t>3D Studio</a:t>
            </a:r>
          </a:p>
          <a:p>
            <a:r>
              <a:rPr lang="cs-CZ" dirty="0" smtClean="0"/>
              <a:t>Transfer </a:t>
            </a:r>
            <a:r>
              <a:rPr lang="cs-CZ" dirty="0" err="1" smtClean="0"/>
              <a:t>manager</a:t>
            </a:r>
            <a:endParaRPr lang="cs-CZ" dirty="0" smtClean="0"/>
          </a:p>
          <a:p>
            <a:r>
              <a:rPr lang="cs-CZ" dirty="0" smtClean="0"/>
              <a:t>CS8 </a:t>
            </a:r>
            <a:r>
              <a:rPr lang="cs-CZ" dirty="0" err="1" smtClean="0"/>
              <a:t>Remote</a:t>
            </a:r>
            <a:r>
              <a:rPr lang="cs-CZ" dirty="0" smtClean="0"/>
              <a:t> </a:t>
            </a:r>
            <a:r>
              <a:rPr lang="cs-CZ" dirty="0" err="1" smtClean="0"/>
              <a:t>Maintenance</a:t>
            </a:r>
            <a:endParaRPr lang="cs-CZ" dirty="0" smtClean="0"/>
          </a:p>
          <a:p>
            <a:r>
              <a:rPr lang="cs-CZ" dirty="0" smtClean="0"/>
              <a:t>PLC Studio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533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Programovací jazyk VAl3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Vyvinut pro ovládání robotů </a:t>
            </a:r>
            <a:r>
              <a:rPr lang="cs-CZ" dirty="0" err="1" smtClean="0"/>
              <a:t>Stäubli</a:t>
            </a:r>
            <a:endParaRPr lang="cs-CZ" dirty="0" smtClean="0"/>
          </a:p>
          <a:p>
            <a:r>
              <a:rPr lang="cs-CZ" dirty="0" smtClean="0"/>
              <a:t>Zaměřuje se na nástroje pro řízení robota a modelovací nástroje </a:t>
            </a:r>
          </a:p>
          <a:p>
            <a:r>
              <a:rPr lang="cs-CZ" dirty="0" smtClean="0"/>
              <a:t>VAL3 aplikace</a:t>
            </a:r>
          </a:p>
          <a:p>
            <a:r>
              <a:rPr lang="cs-CZ" dirty="0" smtClean="0"/>
              <a:t>Program VAL3</a:t>
            </a:r>
          </a:p>
          <a:p>
            <a:r>
              <a:rPr lang="cs-CZ" dirty="0" smtClean="0"/>
              <a:t>Datové typy</a:t>
            </a:r>
          </a:p>
          <a:p>
            <a:r>
              <a:rPr lang="cs-CZ" dirty="0" smtClean="0"/>
              <a:t>Proměnné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909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Program pro najetí robota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794065"/>
            <a:ext cx="6645971" cy="447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2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jezdrobot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6199715" y="1689647"/>
            <a:ext cx="6178082" cy="3500545"/>
          </a:xfrm>
        </p:spPr>
      </p:pic>
      <p:sp>
        <p:nvSpPr>
          <p:cNvPr id="5" name="TextovéPole 4"/>
          <p:cNvSpPr txBox="1"/>
          <p:nvPr/>
        </p:nvSpPr>
        <p:spPr>
          <a:xfrm>
            <a:off x="233916" y="2147777"/>
            <a:ext cx="7132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Ukázka vytvořeného programu pro najetí robotického ramene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375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Závěrečné shrnutí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Bakalářská práce byla zaměřena na vytvoření programu pro pohyb robotického ramene </a:t>
            </a:r>
            <a:r>
              <a:rPr lang="cs-CZ" dirty="0" err="1" smtClean="0"/>
              <a:t>Stäubli</a:t>
            </a:r>
            <a:r>
              <a:rPr lang="cs-CZ" dirty="0" smtClean="0"/>
              <a:t> TX40</a:t>
            </a:r>
          </a:p>
          <a:p>
            <a:r>
              <a:rPr lang="cs-CZ" dirty="0" smtClean="0"/>
              <a:t>Teoretická část </a:t>
            </a:r>
            <a:r>
              <a:rPr lang="cs-CZ" dirty="0"/>
              <a:t>byla zaměřena na automatizaci a průmyslové roboty</a:t>
            </a:r>
          </a:p>
          <a:p>
            <a:r>
              <a:rPr lang="cs-CZ" dirty="0" smtClean="0"/>
              <a:t>V aplikační části bylo popsáno robotické rameno a příslušný software pro následné vytvoření programu  </a:t>
            </a:r>
          </a:p>
          <a:p>
            <a:r>
              <a:rPr lang="cs-CZ" dirty="0" smtClean="0"/>
              <a:t>K programování byl použit software </a:t>
            </a:r>
            <a:r>
              <a:rPr lang="cs-CZ" dirty="0" err="1" smtClean="0"/>
              <a:t>Stäubli</a:t>
            </a:r>
            <a:r>
              <a:rPr lang="cs-CZ" dirty="0" smtClean="0"/>
              <a:t> </a:t>
            </a:r>
            <a:r>
              <a:rPr lang="cs-CZ" dirty="0" err="1" smtClean="0"/>
              <a:t>Robotics</a:t>
            </a:r>
            <a:r>
              <a:rPr lang="cs-CZ" dirty="0" smtClean="0"/>
              <a:t> </a:t>
            </a:r>
            <a:r>
              <a:rPr lang="cs-CZ" dirty="0" err="1" smtClean="0"/>
              <a:t>Suite</a:t>
            </a:r>
            <a:r>
              <a:rPr lang="cs-CZ" dirty="0" smtClean="0"/>
              <a:t> 2013 a programovací jazyk VAL3</a:t>
            </a:r>
          </a:p>
          <a:p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12245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denzační stopa">
  <a:themeElements>
    <a:clrScheme name="Kondenzační stop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Kondenzační stop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zační stop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TM04033937[[fn=Kondenzační stopa]]</Template>
  <TotalTime>62</TotalTime>
  <Words>174</Words>
  <Application>Microsoft Office PowerPoint</Application>
  <PresentationFormat>Širokoúhlá obrazovka</PresentationFormat>
  <Paragraphs>42</Paragraphs>
  <Slides>10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Arial</vt:lpstr>
      <vt:lpstr>Century Gothic</vt:lpstr>
      <vt:lpstr>Kondenzační stopa</vt:lpstr>
      <vt:lpstr>Vysoká škola technická a ekonomická ústav technicko-technologický</vt:lpstr>
      <vt:lpstr>Struktura práce</vt:lpstr>
      <vt:lpstr>Cíl práce</vt:lpstr>
      <vt:lpstr>Průmyslový robot Stäubli Tx40</vt:lpstr>
      <vt:lpstr>Stäubli robotics suite 2013</vt:lpstr>
      <vt:lpstr>Programovací jazyk VAl3</vt:lpstr>
      <vt:lpstr>Program pro najetí robota</vt:lpstr>
      <vt:lpstr>Prezentace aplikace PowerPoint</vt:lpstr>
      <vt:lpstr>Závěrečné shrnutí</vt:lpstr>
      <vt:lpstr>Děkuji za pozornost</vt:lpstr>
    </vt:vector>
  </TitlesOfParts>
  <Company>BOSCH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Vysoká škola technická a ekonomická ústav technicko-technologický</dc:title>
  <dc:creator>FIXED-TERM Sepp Radek (RBCB/MOE31)</dc:creator>
  <cp:lastModifiedBy>Radek Sepp</cp:lastModifiedBy>
  <cp:revision>19</cp:revision>
  <dcterms:created xsi:type="dcterms:W3CDTF">2018-06-13T04:39:28Z</dcterms:created>
  <dcterms:modified xsi:type="dcterms:W3CDTF">2018-06-13T15:15:23Z</dcterms:modified>
</cp:coreProperties>
</file>