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"/>
  </p:notesMasterIdLst>
  <p:sldIdLst>
    <p:sldId id="256" r:id="rId2"/>
    <p:sldId id="257" r:id="rId3"/>
    <p:sldId id="258" r:id="rId4"/>
    <p:sldId id="266" r:id="rId5"/>
    <p:sldId id="263" r:id="rId6"/>
    <p:sldId id="265" r:id="rId7"/>
    <p:sldId id="259" r:id="rId8"/>
    <p:sldId id="267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DA941-F26E-491D-A5E4-9D609D60474B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31EE8-E650-43A3-9534-B7D7D3FB7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1EE8-E650-43A3-9534-B7D7D3FB7E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12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1EE8-E650-43A3-9534-B7D7D3FB7E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32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Fotky vozidla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1EE8-E650-43A3-9534-B7D7D3FB7E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50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91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5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78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35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0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28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9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8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6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C5F6E96-5D4A-46E7-A3F5-C2A224384831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2A10B51-6912-43AB-AD38-0B9F48399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3F6D-F0CB-4A10-A469-94C0AB8A7F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Pohon</a:t>
            </a:r>
            <a:r>
              <a:rPr lang="en-US" sz="2800" dirty="0"/>
              <a:t> </a:t>
            </a:r>
            <a:r>
              <a:rPr lang="en-US" sz="2800" dirty="0" err="1"/>
              <a:t>zadní</a:t>
            </a:r>
            <a:r>
              <a:rPr lang="en-US" sz="2800" dirty="0"/>
              <a:t> </a:t>
            </a:r>
            <a:r>
              <a:rPr lang="en-US" sz="2800" dirty="0" err="1"/>
              <a:t>nápravy</a:t>
            </a:r>
            <a:r>
              <a:rPr lang="en-US" sz="2800" dirty="0"/>
              <a:t> </a:t>
            </a:r>
            <a:r>
              <a:rPr lang="en-US" sz="2800" dirty="0" err="1"/>
              <a:t>elektromobilu</a:t>
            </a:r>
            <a:r>
              <a:rPr lang="en-US" sz="2800" dirty="0"/>
              <a:t> a </a:t>
            </a:r>
            <a:r>
              <a:rPr lang="en-US" sz="2800" dirty="0" err="1"/>
              <a:t>jeho</a:t>
            </a:r>
            <a:r>
              <a:rPr lang="en-US" sz="2800" dirty="0"/>
              <a:t> </a:t>
            </a:r>
            <a:r>
              <a:rPr lang="en-US" sz="2800" dirty="0" err="1"/>
              <a:t>elektronické</a:t>
            </a:r>
            <a:r>
              <a:rPr lang="en-US" sz="2800" dirty="0"/>
              <a:t> </a:t>
            </a:r>
            <a:r>
              <a:rPr lang="en-US" sz="2800" dirty="0" err="1"/>
              <a:t>řízení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5ED17-C29D-472F-9621-73D106619E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Jakub Gause, </a:t>
            </a:r>
            <a:r>
              <a:rPr lang="en-US" dirty="0" err="1"/>
              <a:t>učo</a:t>
            </a:r>
            <a:r>
              <a:rPr lang="en-US" dirty="0"/>
              <a:t> 19792</a:t>
            </a:r>
          </a:p>
          <a:p>
            <a:r>
              <a:rPr lang="en-US" dirty="0"/>
              <a:t>V</a:t>
            </a:r>
            <a:r>
              <a:rPr lang="cs-CZ" dirty="0"/>
              <a:t>ŠTE </a:t>
            </a:r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79618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9AA719-23C9-4D94-A844-BB6617B7E19A}"/>
              </a:ext>
            </a:extLst>
          </p:cNvPr>
          <p:cNvSpPr/>
          <p:nvPr/>
        </p:nvSpPr>
        <p:spPr>
          <a:xfrm>
            <a:off x="6070599" y="-1595656"/>
            <a:ext cx="7946771" cy="10986411"/>
          </a:xfrm>
          <a:prstGeom prst="rect">
            <a:avLst/>
          </a:prstGeom>
          <a:blipFill dpi="0" rotWithShape="1">
            <a:blip r:embed="rId2">
              <a:alphaModFix amt="6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3F44E-C0AF-45FB-9259-AC471CDA1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Osnova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4E676-311C-4C7E-92A6-0D73E8F5B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Autofit/>
          </a:bodyPr>
          <a:lstStyle/>
          <a:p>
            <a:r>
              <a:rPr lang="cs-CZ" sz="2800" dirty="0"/>
              <a:t>Úvod a cíl práce</a:t>
            </a:r>
          </a:p>
          <a:p>
            <a:r>
              <a:rPr lang="cs-CZ" sz="2800" dirty="0"/>
              <a:t>Pohon vozidla</a:t>
            </a:r>
          </a:p>
          <a:p>
            <a:r>
              <a:rPr lang="cs-CZ" sz="2800" dirty="0"/>
              <a:t>Zadní náprava</a:t>
            </a:r>
          </a:p>
          <a:p>
            <a:r>
              <a:rPr lang="cs-CZ" sz="2800" dirty="0"/>
              <a:t>Elektronická periférie</a:t>
            </a:r>
          </a:p>
          <a:p>
            <a:r>
              <a:rPr lang="cs-CZ" sz="2800" dirty="0"/>
              <a:t>Závěr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B77C0-8180-4311-A4D3-2CDF81B5CB3C}"/>
              </a:ext>
            </a:extLst>
          </p:cNvPr>
          <p:cNvSpPr txBox="1"/>
          <p:nvPr/>
        </p:nvSpPr>
        <p:spPr>
          <a:xfrm>
            <a:off x="11442700" y="63500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2/8</a:t>
            </a:r>
          </a:p>
        </p:txBody>
      </p:sp>
    </p:spTree>
    <p:extLst>
      <p:ext uri="{BB962C8B-B14F-4D97-AF65-F5344CB8AC3E}">
        <p14:creationId xmlns:p14="http://schemas.microsoft.com/office/powerpoint/2010/main" val="8754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ADBFCA-DA10-4A5E-BE24-167B2DBE1335}"/>
              </a:ext>
            </a:extLst>
          </p:cNvPr>
          <p:cNvSpPr/>
          <p:nvPr/>
        </p:nvSpPr>
        <p:spPr>
          <a:xfrm>
            <a:off x="6070599" y="-1595656"/>
            <a:ext cx="7946771" cy="10986411"/>
          </a:xfrm>
          <a:prstGeom prst="rect">
            <a:avLst/>
          </a:prstGeom>
          <a:blipFill dpi="0" rotWithShape="1">
            <a:blip r:embed="rId3">
              <a:alphaModFix amt="6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4F145-50F8-40FE-81A7-18D5B1CA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Úvod a Cíl práce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8BC2-B756-40B9-B4BB-5A61A557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862344"/>
          </a:xfrm>
        </p:spPr>
        <p:txBody>
          <a:bodyPr>
            <a:normAutofit/>
          </a:bodyPr>
          <a:lstStyle/>
          <a:p>
            <a:r>
              <a:rPr lang="cs-CZ" sz="2800" dirty="0"/>
              <a:t>Project 4</a:t>
            </a:r>
          </a:p>
          <a:p>
            <a:r>
              <a:rPr lang="cs-CZ" sz="2800" dirty="0"/>
              <a:t>Elektromotor vozidla </a:t>
            </a:r>
            <a:br>
              <a:rPr lang="cs-CZ" sz="2800" dirty="0"/>
            </a:br>
            <a:r>
              <a:rPr lang="cs-CZ" sz="2800" dirty="0"/>
              <a:t>a jeho řízení</a:t>
            </a:r>
          </a:p>
          <a:p>
            <a:r>
              <a:rPr lang="cs-CZ" sz="2800" dirty="0"/>
              <a:t>Zadní náprava</a:t>
            </a:r>
          </a:p>
          <a:p>
            <a:r>
              <a:rPr lang="cs-CZ" sz="2800" dirty="0"/>
              <a:t>Baterie</a:t>
            </a:r>
          </a:p>
          <a:p>
            <a:r>
              <a:rPr lang="cs-CZ" sz="2800" dirty="0"/>
              <a:t>Zapojení elektronických </a:t>
            </a:r>
            <a:br>
              <a:rPr lang="cs-CZ" sz="2800" dirty="0"/>
            </a:br>
            <a:r>
              <a:rPr lang="cs-CZ" sz="2800" dirty="0"/>
              <a:t>periferií</a:t>
            </a:r>
          </a:p>
          <a:p>
            <a:endParaRPr lang="cs-CZ" sz="2800" dirty="0"/>
          </a:p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84F01-EDC6-4A50-BF79-E4635B6A2069}"/>
              </a:ext>
            </a:extLst>
          </p:cNvPr>
          <p:cNvSpPr txBox="1"/>
          <p:nvPr/>
        </p:nvSpPr>
        <p:spPr>
          <a:xfrm>
            <a:off x="11442700" y="63500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3/8</a:t>
            </a:r>
            <a:endParaRPr lang="en-US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57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4F4A-848C-4D5C-80B8-42C69D30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4672"/>
            <a:ext cx="4486656" cy="52486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601E2-D064-4320-867D-C490A844A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2512350"/>
            <a:ext cx="4815840" cy="524865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cs-CZ" sz="2800" dirty="0"/>
              <a:t>BLDC motory</a:t>
            </a:r>
          </a:p>
          <a:p>
            <a:pPr>
              <a:lnSpc>
                <a:spcPct val="200000"/>
              </a:lnSpc>
            </a:pPr>
            <a:r>
              <a:rPr lang="cs-CZ" sz="2800" dirty="0"/>
              <a:t>Řídící jednotky</a:t>
            </a:r>
            <a:endParaRPr lang="cs-CZ" sz="2800" dirty="0">
              <a:highlight>
                <a:srgbClr val="FFFF00"/>
              </a:highlight>
            </a:endParaRPr>
          </a:p>
          <a:p>
            <a:pPr>
              <a:lnSpc>
                <a:spcPct val="200000"/>
              </a:lnSpc>
            </a:pPr>
            <a:r>
              <a:rPr lang="cs-CZ" sz="2800" dirty="0"/>
              <a:t>Lithium-polymer baterie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C31F1-D6E9-411E-9219-61FD31B014D6}"/>
              </a:ext>
            </a:extLst>
          </p:cNvPr>
          <p:cNvSpPr txBox="1"/>
          <p:nvPr/>
        </p:nvSpPr>
        <p:spPr>
          <a:xfrm>
            <a:off x="11442700" y="63500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4/8</a:t>
            </a:r>
            <a:endParaRPr lang="en-US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00CB3B-23F3-4283-819D-B55E3A7D5D6F}"/>
              </a:ext>
            </a:extLst>
          </p:cNvPr>
          <p:cNvSpPr txBox="1">
            <a:spLocks/>
          </p:cNvSpPr>
          <p:nvPr/>
        </p:nvSpPr>
        <p:spPr bwMode="blackWhite">
          <a:xfrm>
            <a:off x="7065264" y="804672"/>
            <a:ext cx="4884080" cy="132796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dirty="0"/>
              <a:t>Pohon vozidla</a:t>
            </a:r>
            <a:endParaRPr lang="en-US" sz="4400" dirty="0"/>
          </a:p>
        </p:txBody>
      </p:sp>
      <p:pic>
        <p:nvPicPr>
          <p:cNvPr id="6" name="Picture 5" descr="C:\Users\Jakub Gause\AppData\Local\Microsoft\Windows\INetCache\Content.Word\motor přední.png">
            <a:extLst>
              <a:ext uri="{FF2B5EF4-FFF2-40B4-BE49-F238E27FC236}">
                <a16:creationId xmlns:a16="http://schemas.microsoft.com/office/drawing/2014/main" id="{5B4E7A82-55BB-42C5-B3AB-283A4C556E0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5" y="903507"/>
            <a:ext cx="2138540" cy="19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B65665-2DBF-4044-A9B5-F14ECC4F8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4" t="2706" r="4620" b="21974"/>
          <a:stretch/>
        </p:blipFill>
        <p:spPr>
          <a:xfrm rot="5400000">
            <a:off x="1681887" y="3363652"/>
            <a:ext cx="2732226" cy="2145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BC2E4-029D-41A9-BE87-04FCCE6B1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7"/>
          <a:stretch/>
        </p:blipFill>
        <p:spPr>
          <a:xfrm rot="5400000">
            <a:off x="510132" y="1259627"/>
            <a:ext cx="5071782" cy="4359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EE0338-1FA1-453A-9BFC-591AF83C23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8" t="13140" r="30809" b="43495"/>
          <a:stretch/>
        </p:blipFill>
        <p:spPr>
          <a:xfrm rot="10800000">
            <a:off x="866253" y="1721323"/>
            <a:ext cx="4363493" cy="34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9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4F4A-848C-4D5C-80B8-42C69D30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4672"/>
            <a:ext cx="4486656" cy="52486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601E2-D064-4320-867D-C490A844A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79" y="2303697"/>
            <a:ext cx="5268815" cy="524865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cs-CZ" sz="2800" dirty="0"/>
              <a:t>Zadní náprava společnosti </a:t>
            </a:r>
            <a:r>
              <a:rPr lang="cs-CZ" sz="2800" dirty="0" err="1"/>
              <a:t>Knott</a:t>
            </a:r>
            <a:endParaRPr lang="cs-CZ" sz="2800" dirty="0"/>
          </a:p>
          <a:p>
            <a:pPr>
              <a:lnSpc>
                <a:spcPct val="200000"/>
              </a:lnSpc>
            </a:pPr>
            <a:r>
              <a:rPr lang="cs-CZ" sz="2800" dirty="0"/>
              <a:t>Uchycení motorů</a:t>
            </a:r>
          </a:p>
          <a:p>
            <a:pPr>
              <a:lnSpc>
                <a:spcPct val="200000"/>
              </a:lnSpc>
            </a:pPr>
            <a:r>
              <a:rPr lang="cs-CZ" sz="2800" dirty="0"/>
              <a:t>Pevnostní ověření spoje</a:t>
            </a:r>
          </a:p>
          <a:p>
            <a:pPr>
              <a:lnSpc>
                <a:spcPct val="200000"/>
              </a:lnSpc>
            </a:pPr>
            <a:r>
              <a:rPr lang="cs-CZ" sz="2800" dirty="0"/>
              <a:t>Utahovací moment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C31F1-D6E9-411E-9219-61FD31B014D6}"/>
              </a:ext>
            </a:extLst>
          </p:cNvPr>
          <p:cNvSpPr txBox="1"/>
          <p:nvPr/>
        </p:nvSpPr>
        <p:spPr>
          <a:xfrm>
            <a:off x="11442700" y="63500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5/8</a:t>
            </a:r>
            <a:endParaRPr lang="en-US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1" name="Picture 10" descr="C:\Users\Jakub Gause\AppData\Local\Microsoft\Windows\INetCache\Content.Word\Zadní náprava bez uchycení motorů.bmp">
            <a:extLst>
              <a:ext uri="{FF2B5EF4-FFF2-40B4-BE49-F238E27FC236}">
                <a16:creationId xmlns:a16="http://schemas.microsoft.com/office/drawing/2014/main" id="{10DD06BF-2E62-41C7-A1FC-F7F2E1CC5D4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5418" r="12416" b="5617"/>
          <a:stretch/>
        </p:blipFill>
        <p:spPr bwMode="auto">
          <a:xfrm>
            <a:off x="957472" y="1929974"/>
            <a:ext cx="4258201" cy="2998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00CB3B-23F3-4283-819D-B55E3A7D5D6F}"/>
              </a:ext>
            </a:extLst>
          </p:cNvPr>
          <p:cNvSpPr txBox="1">
            <a:spLocks/>
          </p:cNvSpPr>
          <p:nvPr/>
        </p:nvSpPr>
        <p:spPr bwMode="blackWhite">
          <a:xfrm>
            <a:off x="6938214" y="804672"/>
            <a:ext cx="4740756" cy="129490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dirty="0"/>
              <a:t>Zadní náprava</a:t>
            </a:r>
            <a:endParaRPr lang="en-US" sz="4400" dirty="0"/>
          </a:p>
        </p:txBody>
      </p:sp>
      <p:pic>
        <p:nvPicPr>
          <p:cNvPr id="14" name="Picture 13" descr="C:\Users\Jakub Gause\AppData\Local\Microsoft\Windows\INetCache\Content.Word\Detail uchycení shora.bmp">
            <a:extLst>
              <a:ext uri="{FF2B5EF4-FFF2-40B4-BE49-F238E27FC236}">
                <a16:creationId xmlns:a16="http://schemas.microsoft.com/office/drawing/2014/main" id="{46CC23F1-E98A-4580-B7B3-C46A0941E4C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b="5363"/>
          <a:stretch/>
        </p:blipFill>
        <p:spPr bwMode="auto">
          <a:xfrm>
            <a:off x="914740" y="939800"/>
            <a:ext cx="4343664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A32F32-7A95-4361-8784-08F046A2BC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9"/>
          <a:stretch/>
        </p:blipFill>
        <p:spPr>
          <a:xfrm>
            <a:off x="957472" y="3185396"/>
            <a:ext cx="4184468" cy="27894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B542A5-5B37-4073-A6A2-45BCC95D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2" y="1513075"/>
            <a:ext cx="4295775" cy="1323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BC1BB2-FD99-48B5-85C4-389BDAC64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396" y="3992182"/>
            <a:ext cx="2895600" cy="742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1A2574-9139-4A6E-A1B2-F57B0E93A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034" y="4745963"/>
            <a:ext cx="1914525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94E6A3-8A81-4384-83B2-BED50D7307CF}"/>
              </a:ext>
            </a:extLst>
          </p:cNvPr>
          <p:cNvSpPr txBox="1"/>
          <p:nvPr/>
        </p:nvSpPr>
        <p:spPr>
          <a:xfrm>
            <a:off x="1192397" y="1249905"/>
            <a:ext cx="39495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Pevnostní podmínky: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A63D2-56F9-4CD8-A865-D51F90930988}"/>
              </a:ext>
            </a:extLst>
          </p:cNvPr>
          <p:cNvSpPr txBox="1"/>
          <p:nvPr/>
        </p:nvSpPr>
        <p:spPr>
          <a:xfrm>
            <a:off x="1192396" y="3304459"/>
            <a:ext cx="39495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Výpočet utahovacího momentu</a:t>
            </a:r>
          </a:p>
          <a:p>
            <a:r>
              <a:rPr lang="cs-CZ" dirty="0"/>
              <a:t>podle Karla </a:t>
            </a:r>
            <a:r>
              <a:rPr lang="cs-CZ" dirty="0" err="1"/>
              <a:t>Mičkala</a:t>
            </a:r>
            <a:r>
              <a:rPr lang="cs-CZ" dirty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4F4A-848C-4D5C-80B8-42C69D30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4672"/>
            <a:ext cx="4486656" cy="52486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601E2-D064-4320-867D-C490A844A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2287332"/>
            <a:ext cx="4815840" cy="5248656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cs-CZ" sz="2800" dirty="0"/>
              <a:t>Světla</a:t>
            </a:r>
          </a:p>
          <a:p>
            <a:pPr>
              <a:lnSpc>
                <a:spcPct val="250000"/>
              </a:lnSpc>
            </a:pPr>
            <a:r>
              <a:rPr lang="cs-CZ" sz="2800" dirty="0"/>
              <a:t>Sen</a:t>
            </a:r>
            <a:r>
              <a:rPr lang="en-US" sz="2800" dirty="0"/>
              <a:t>z</a:t>
            </a:r>
            <a:r>
              <a:rPr lang="cs-CZ" sz="2800" dirty="0" err="1"/>
              <a:t>ory</a:t>
            </a:r>
            <a:endParaRPr lang="cs-CZ" sz="2800" dirty="0"/>
          </a:p>
          <a:p>
            <a:pPr>
              <a:lnSpc>
                <a:spcPct val="250000"/>
              </a:lnSpc>
            </a:pPr>
            <a:r>
              <a:rPr lang="cs-CZ" sz="2800" dirty="0" err="1"/>
              <a:t>Raspberry</a:t>
            </a:r>
            <a:r>
              <a:rPr lang="cs-CZ" sz="2800" dirty="0"/>
              <a:t> PI3 a </a:t>
            </a:r>
            <a:r>
              <a:rPr lang="cs-CZ" sz="2800" dirty="0" err="1"/>
              <a:t>Arduino</a:t>
            </a:r>
            <a:endParaRPr lang="cs-CZ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C31F1-D6E9-411E-9219-61FD31B014D6}"/>
              </a:ext>
            </a:extLst>
          </p:cNvPr>
          <p:cNvSpPr txBox="1"/>
          <p:nvPr/>
        </p:nvSpPr>
        <p:spPr>
          <a:xfrm>
            <a:off x="11442700" y="63500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r>
              <a:rPr lang="cs-CZ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/8</a:t>
            </a:r>
            <a:endParaRPr lang="en-US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00CB3B-23F3-4283-819D-B55E3A7D5D6F}"/>
              </a:ext>
            </a:extLst>
          </p:cNvPr>
          <p:cNvSpPr txBox="1">
            <a:spLocks/>
          </p:cNvSpPr>
          <p:nvPr/>
        </p:nvSpPr>
        <p:spPr bwMode="blackWhite">
          <a:xfrm>
            <a:off x="6956321" y="804672"/>
            <a:ext cx="4704542" cy="154016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dirty="0"/>
              <a:t>Elektronická periférie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9718C-91C6-49AA-B528-1166F3283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8" r="20248" b="7185"/>
          <a:stretch/>
        </p:blipFill>
        <p:spPr>
          <a:xfrm>
            <a:off x="804672" y="804672"/>
            <a:ext cx="4486656" cy="5248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94D735-67A9-4375-B795-2A3B5E562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0" y="3302000"/>
            <a:ext cx="4392739" cy="2662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BFBC3-D380-4C29-B8D0-CF9E0CEB3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6444" y="-143034"/>
            <a:ext cx="2423111" cy="43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F784A8-BF57-4388-BD6C-47FE91BE82E6}"/>
              </a:ext>
            </a:extLst>
          </p:cNvPr>
          <p:cNvSpPr/>
          <p:nvPr/>
        </p:nvSpPr>
        <p:spPr>
          <a:xfrm>
            <a:off x="6070599" y="-1595656"/>
            <a:ext cx="7946771" cy="10986411"/>
          </a:xfrm>
          <a:prstGeom prst="rect">
            <a:avLst/>
          </a:prstGeom>
          <a:blipFill dpi="0" rotWithShape="1">
            <a:blip r:embed="rId2">
              <a:alphaModFix amt="6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7B04F-CD1A-4432-8122-F6D68E2B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Z</a:t>
            </a:r>
            <a:r>
              <a:rPr lang="cs-CZ" sz="4800" dirty="0" err="1"/>
              <a:t>ávěr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4CF2C-DCA8-40F1-866D-94847BACC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Navrhovaná opatření</a:t>
            </a:r>
          </a:p>
          <a:p>
            <a:pPr lvl="1"/>
            <a:r>
              <a:rPr lang="cs-CZ" sz="2400" dirty="0"/>
              <a:t>BMS</a:t>
            </a:r>
          </a:p>
          <a:p>
            <a:pPr lvl="1"/>
            <a:r>
              <a:rPr lang="cs-CZ" sz="2400" dirty="0"/>
              <a:t>Rekuperace</a:t>
            </a:r>
          </a:p>
          <a:p>
            <a:pPr lvl="1"/>
            <a:r>
              <a:rPr lang="cs-CZ" sz="2400" dirty="0"/>
              <a:t>Softwarový diferenciál</a:t>
            </a:r>
            <a:endParaRPr lang="en-US" sz="2400" dirty="0"/>
          </a:p>
          <a:p>
            <a:pPr lvl="1"/>
            <a:r>
              <a:rPr lang="cs-CZ" sz="2400" dirty="0"/>
              <a:t>Software palubních počítačů</a:t>
            </a:r>
          </a:p>
          <a:p>
            <a:r>
              <a:rPr lang="cs-CZ" sz="2800" dirty="0"/>
              <a:t>Provozuschopný</a:t>
            </a:r>
            <a:br>
              <a:rPr lang="cs-CZ" sz="2800" dirty="0"/>
            </a:br>
            <a:r>
              <a:rPr lang="cs-CZ" sz="2800" dirty="0"/>
              <a:t>elektromobil</a:t>
            </a:r>
            <a:endParaRPr lang="cs-CZ" sz="28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D4801-F28C-49A9-B3CE-D949888108E6}"/>
              </a:ext>
            </a:extLst>
          </p:cNvPr>
          <p:cNvSpPr txBox="1"/>
          <p:nvPr/>
        </p:nvSpPr>
        <p:spPr>
          <a:xfrm>
            <a:off x="11442700" y="63500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7/8</a:t>
            </a:r>
            <a:endParaRPr lang="en-US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9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B7C841-9281-4064-95BC-39D696EE9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11854" r="19291" b="13146"/>
          <a:stretch/>
        </p:blipFill>
        <p:spPr>
          <a:xfrm>
            <a:off x="133350" y="152398"/>
            <a:ext cx="5368814" cy="44386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CD04FC-13AB-49B9-920D-DFB2D48AB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15" y="2457450"/>
            <a:ext cx="6922784" cy="41882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185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3CACCE-2567-4EFE-A4B7-3DA1D622B9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Děkuji za pozornost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974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arcel">
  <a:themeElements>
    <a:clrScheme name="Custom 2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92F33"/>
      </a:accent1>
      <a:accent2>
        <a:srgbClr val="992F33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453</TotalTime>
  <Words>100</Words>
  <Application>Microsoft Office PowerPoint</Application>
  <PresentationFormat>Widescreen</PresentationFormat>
  <Paragraphs>49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Gill Sans MT</vt:lpstr>
      <vt:lpstr>Parcel</vt:lpstr>
      <vt:lpstr>Pohon zadní nápravy elektromobilu a jeho elektronické řízení</vt:lpstr>
      <vt:lpstr>Osnova</vt:lpstr>
      <vt:lpstr>Úvod a Cíl práce</vt:lpstr>
      <vt:lpstr>PowerPoint Presentation</vt:lpstr>
      <vt:lpstr>PowerPoint Presentation</vt:lpstr>
      <vt:lpstr>PowerPoint Presentation</vt:lpstr>
      <vt:lpstr>Závěr</vt:lpstr>
      <vt:lpstr>PowerPoint Presentation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Jakub Gause</dc:creator>
  <cp:lastModifiedBy>Jakub Gause</cp:lastModifiedBy>
  <cp:revision>68</cp:revision>
  <dcterms:created xsi:type="dcterms:W3CDTF">2018-05-27T21:06:57Z</dcterms:created>
  <dcterms:modified xsi:type="dcterms:W3CDTF">2018-06-12T17:26:02Z</dcterms:modified>
</cp:coreProperties>
</file>