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61" r:id="rId11"/>
    <p:sldId id="268" r:id="rId12"/>
    <p:sldId id="262" r:id="rId13"/>
    <p:sldId id="264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32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F194E1-E642-4264-8BB1-79629F31E781}" type="datetimeFigureOut">
              <a:rPr lang="cs-CZ" smtClean="0"/>
              <a:t>28.5.2018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1A77BFE-5A2F-45C5-A373-737F95B6B51C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459920" cy="3888432"/>
          </a:xfrm>
        </p:spPr>
        <p:txBody>
          <a:bodyPr anchor="ctr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RD pro rodinu s autistickým </a:t>
            </a:r>
            <a:r>
              <a:rPr lang="cs-CZ" sz="4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dítětem</a:t>
            </a:r>
            <a:br>
              <a:rPr lang="cs-CZ" sz="4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4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Vypracoval: Petr Šlemar</a:t>
            </a:r>
            <a:b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práce: Ing</a:t>
            </a:r>
            <a:r>
              <a:rPr lang="cs-CZ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Jiří </a:t>
            </a:r>
            <a: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Šál</a:t>
            </a:r>
            <a:b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Oponentní posudek:  Ing</a:t>
            </a:r>
            <a:r>
              <a:rPr lang="cs-CZ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Milena </a:t>
            </a:r>
            <a: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Štanclová</a:t>
            </a:r>
            <a:b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Léto 2018</a:t>
            </a:r>
            <a:endParaRPr lang="cs-CZ" sz="2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obrázek 1" descr="http://www.vstecb.cz/images/vst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1123300" cy="137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2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1143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Nezávislá odborná konzultace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Konzultace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Auticentrum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o.p.s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Českých Budějovicích</a:t>
            </a: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Zjištění praktických zkušeností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práce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osobami s PAS</a:t>
            </a: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Připomínkování návrhu rodinného domu</a:t>
            </a: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Formulace doporučení pro úpravu návrhu rodinného domu</a:t>
            </a:r>
          </a:p>
          <a:p>
            <a:pPr lvl="1" algn="just">
              <a:spcBef>
                <a:spcPts val="600"/>
              </a:spcBef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Formulace doporučení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změnu prostředí dítěte s PAS</a:t>
            </a:r>
          </a:p>
          <a:p>
            <a:pPr lvl="1" algn="just"/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Vypracování varianty projektu zahrnující doporučení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5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Doporučené úpravy 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návrhu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4445" y="68003"/>
            <a:ext cx="4104455" cy="765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4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Naplnění cíle 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práce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/>
          <a:lstStyle/>
          <a:p>
            <a:pPr algn="just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Vypracovaný projekt rodinného domu v úrovni pro stavební povolení dle požadavků zadavatele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rodinného domu splňuje požadavky zadavatele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rodinného domu je vhodný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osobu s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</a:t>
            </a:r>
          </a:p>
          <a:p>
            <a:pPr algn="just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oporučení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úpravu návrhu rodinného domu</a:t>
            </a:r>
          </a:p>
          <a:p>
            <a:pPr lvl="1" algn="just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Změny dispozic a návazností obytných prostor</a:t>
            </a:r>
          </a:p>
          <a:p>
            <a:pPr lvl="1" algn="just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vybavení pro lepší rozvoj dítěte s PAS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just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opatření pro lepší průběh změny prostředí</a:t>
            </a:r>
          </a:p>
          <a:p>
            <a:pPr lvl="1" algn="just"/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Předpoklady pro integraci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 s PAS do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společnosti</a:t>
            </a:r>
          </a:p>
          <a:p>
            <a:pPr algn="just"/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Získány teoretické i praktické zkušenosti s PAS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920880" cy="1143000"/>
          </a:xfrm>
        </p:spPr>
        <p:txBody>
          <a:bodyPr>
            <a:noAutofit/>
          </a:bodyPr>
          <a:lstStyle/>
          <a:p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Otázky vedoucího práce a </a:t>
            </a:r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oponenta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147714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Myslíte si, že je vhodnější názor na úpravy objektu otce rodiny nebo </a:t>
            </a:r>
            <a:r>
              <a:rPr lang="cs-CZ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Auticentra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ČB a proč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284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80928"/>
            <a:ext cx="749808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pozornost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Obsah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Motivace a důvody volby tématu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práce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 návrhu rodinného domu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Představení návrhu rodinného domu</a:t>
            </a:r>
          </a:p>
          <a:p>
            <a:pPr>
              <a:spcBef>
                <a:spcPts val="1200"/>
              </a:spcBef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Nezávislá odborná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konzultace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Doporučené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úpravy návrhu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Naplnění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cílů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práce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Otázky vedoucího práce a oponenta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713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Autofit/>
          </a:bodyPr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Motivace a důvody 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volby 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412776"/>
            <a:ext cx="7600888" cy="2269232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Zájem o projektování staveb</a:t>
            </a:r>
          </a:p>
          <a:p>
            <a:pPr algn="just"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Rozšíření osobních schopností v oblasti projektování</a:t>
            </a:r>
          </a:p>
          <a:p>
            <a:pPr algn="just"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Rozšíření znalostí v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oblasti bydlení osob s poruchou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autistického spektra (PAS)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50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Zpracování projektu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rodinného domu pro rodinu s autistickým dítětem, ve stupni pro stavební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povolení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rodinného domu </a:t>
            </a:r>
          </a:p>
          <a:p>
            <a:pPr lvl="1"/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plňuje požadavky zadavatele</a:t>
            </a:r>
          </a:p>
          <a:p>
            <a:pPr lvl="1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Soulad s místními podmínkami lokality</a:t>
            </a:r>
          </a:p>
          <a:p>
            <a:pPr lvl="1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Vhodný pro dítě s PAS</a:t>
            </a:r>
          </a:p>
          <a:p>
            <a:pPr lvl="1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Vhodné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podmínky pro pobyt všech osob v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domácnosti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Rozšíření znalostí v oblasti bydlení osob s PAS</a:t>
            </a:r>
            <a:endParaRPr lang="cs-CZ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 návrhu rodinného domu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Zjištění základních údajů</a:t>
            </a:r>
          </a:p>
          <a:p>
            <a:pPr lvl="1">
              <a:spcBef>
                <a:spcPts val="0"/>
              </a:spcBef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Územní plán obce</a:t>
            </a:r>
          </a:p>
          <a:p>
            <a:pPr lvl="1">
              <a:spcBef>
                <a:spcPts val="600"/>
              </a:spcBef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Katastr nemovitostí</a:t>
            </a:r>
          </a:p>
          <a:p>
            <a:pPr lvl="1">
              <a:spcBef>
                <a:spcPts val="600"/>
              </a:spcBef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Přítomnost a dostupnost inženýrských sítí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Literární rešerše problematiky osob s PAS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Zjištění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základních požadavků zadavatele a prohlídka lokality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Sestavení variant návrhů rodinného domu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Konzultace se zadavatelem a výběr nejvhodnější varianty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31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704856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Představení návrhu rodinného domu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7100741" cy="471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2520280" cy="392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2518756" y="2095963"/>
            <a:ext cx="180020" cy="72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2339752" y="2095963"/>
            <a:ext cx="180020" cy="3969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1979712" y="2492896"/>
            <a:ext cx="360040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H="1" flipV="1">
            <a:off x="1979712" y="3789040"/>
            <a:ext cx="792088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H="1">
            <a:off x="2771800" y="2131967"/>
            <a:ext cx="792088" cy="19451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2699792" y="1628800"/>
            <a:ext cx="216024" cy="5391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 flipV="1">
            <a:off x="2915816" y="1268760"/>
            <a:ext cx="648073" cy="863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2786027" y="1268760"/>
            <a:ext cx="129789" cy="3248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Přímá spojnice 2060"/>
          <p:cNvCxnSpPr/>
          <p:nvPr/>
        </p:nvCxnSpPr>
        <p:spPr>
          <a:xfrm>
            <a:off x="2786027" y="1593576"/>
            <a:ext cx="129789" cy="53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Představení návrhu rodinného domu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984776" cy="40324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75656" y="1268759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Půdorys 1.NP – 9,0 x 16,7 m</a:t>
            </a:r>
          </a:p>
          <a:p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Zastavěná plocha – 143,9 m</a:t>
            </a:r>
            <a:r>
              <a:rPr lang="cs-CZ" sz="2000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Představení návrhu rodinného domu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650075" cy="505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9461" y="260648"/>
            <a:ext cx="7746064" cy="1143000"/>
          </a:xfrm>
        </p:spPr>
        <p:txBody>
          <a:bodyPr>
            <a:normAutofit fontScale="90000"/>
          </a:bodyPr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Představení návrhu rodinného domu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879832"/>
            <a:ext cx="7499350" cy="393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1640" y="1700808"/>
            <a:ext cx="7560840" cy="43204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9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2191</TotalTime>
  <Words>329</Words>
  <Application>Microsoft Office PowerPoint</Application>
  <PresentationFormat>Předvádění na obrazovce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Slunovrat</vt:lpstr>
      <vt:lpstr>Projekt RD pro rodinu s autistickým dítětem  Vypracoval: Petr Šlemar Vedoucí práce: Ing. Jiří Šál Oponentní posudek:  Ing. Milena Štanclová  Léto 2018</vt:lpstr>
      <vt:lpstr>Obsah</vt:lpstr>
      <vt:lpstr>Motivace a důvody volby tématu</vt:lpstr>
      <vt:lpstr>Cíl práce</vt:lpstr>
      <vt:lpstr>Postup návrhu rodinného domu</vt:lpstr>
      <vt:lpstr>Představení návrhu rodinného domu</vt:lpstr>
      <vt:lpstr>Představení návrhu rodinného domu</vt:lpstr>
      <vt:lpstr>Představení návrhu rodinného domu</vt:lpstr>
      <vt:lpstr>Představení návrhu rodinného domu</vt:lpstr>
      <vt:lpstr>Nezávislá odborná konzultace</vt:lpstr>
      <vt:lpstr>Doporučené úpravy návrhu</vt:lpstr>
      <vt:lpstr>Naplnění cíle práce</vt:lpstr>
      <vt:lpstr>Otázky vedoucího práce a oponenta</vt:lpstr>
      <vt:lpstr>Děkuji za pozornost.</vt:lpstr>
    </vt:vector>
  </TitlesOfParts>
  <Company>ČEZ ICT Services, a. 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pro rodinu s autistickým dítětem</dc:title>
  <dc:creator>Šlemar Petr</dc:creator>
  <cp:lastModifiedBy>Šlemar Petr</cp:lastModifiedBy>
  <cp:revision>30</cp:revision>
  <dcterms:created xsi:type="dcterms:W3CDTF">2018-05-26T10:02:44Z</dcterms:created>
  <dcterms:modified xsi:type="dcterms:W3CDTF">2018-05-28T07:28:03Z</dcterms:modified>
  <cp:category>Veřejné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agging.ClassificationMark.P00">
    <vt:lpwstr>&lt;ClassificationMark xmlns:xsi="http://www.w3.org/2001/XMLSchema-instance" xmlns:xsd="http://www.w3.org/2001/XMLSchema" margin="NaN" class="C0" owner="Šlemar Petr" position="BottomMiddle" marginX="0" marginY="0" classifiedOn="2018-05-26T13:50:50.90710</vt:lpwstr>
  </property>
  <property fmtid="{D5CDD505-2E9C-101B-9397-08002B2CF9AE}" pid="3" name="DocumentTagging.ClassificationMark.P01">
    <vt:lpwstr>24+02:00" showPrintedBy="false" showPrintDate="false" language="cs" ApplicationVersion="Microsoft PowerPoint, 14.0" addinVersion="5.10.5.29" template="CEZ"&gt;&lt;history bulk="false" class="Veřejné" code="C0" user="CEZDATA\slemarpet" divisionPrefix="CEZ" </vt:lpwstr>
  </property>
  <property fmtid="{D5CDD505-2E9C-101B-9397-08002B2CF9AE}" pid="4" name="DocumentTagging.ClassificationMark.P02">
    <vt:lpwstr>mappingVersion="1" date="2018-05-26T13:50:51.2181202+02:00" /&gt;&lt;recipients /&gt;&lt;documentOwners /&gt;&lt;/ClassificationMark&gt;</vt:lpwstr>
  </property>
  <property fmtid="{D5CDD505-2E9C-101B-9397-08002B2CF9AE}" pid="5" name="DocumentTagging.ClassificationMark">
    <vt:lpwstr>￼PARTS:3</vt:lpwstr>
  </property>
  <property fmtid="{D5CDD505-2E9C-101B-9397-08002B2CF9AE}" pid="6" name="DocumentClasification">
    <vt:lpwstr>Veřejné</vt:lpwstr>
  </property>
  <property fmtid="{D5CDD505-2E9C-101B-9397-08002B2CF9AE}" pid="7" name="CEZ_DLP">
    <vt:lpwstr>CEZ:CEZ:D</vt:lpwstr>
  </property>
</Properties>
</file>