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4166" r:id="rId2"/>
    <p:sldMasterId id="2147484649" r:id="rId3"/>
    <p:sldMasterId id="2147484661" r:id="rId4"/>
  </p:sldMasterIdLst>
  <p:sldIdLst>
    <p:sldId id="258" r:id="rId5"/>
    <p:sldId id="257" r:id="rId6"/>
    <p:sldId id="260" r:id="rId7"/>
    <p:sldId id="261" r:id="rId8"/>
    <p:sldId id="283" r:id="rId9"/>
    <p:sldId id="284" r:id="rId10"/>
    <p:sldId id="264" r:id="rId11"/>
    <p:sldId id="298" r:id="rId12"/>
    <p:sldId id="282" r:id="rId13"/>
    <p:sldId id="292" r:id="rId14"/>
    <p:sldId id="293" r:id="rId15"/>
    <p:sldId id="290" r:id="rId16"/>
    <p:sldId id="291" r:id="rId17"/>
    <p:sldId id="299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162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3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4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95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4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778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6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00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8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3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3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6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916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36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181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331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633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233DF8-1352-4696-AE25-8F1367CFDF54}" type="slidenum">
              <a:rPr lang="cs-CZ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07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85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3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57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9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885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81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4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91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73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8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83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58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6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3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03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6D9AA3-E741-461A-844D-D13ED10BBF12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6D9AA3-E741-461A-844D-D13ED10BBF12}" type="datetimeFigureOut">
              <a:rPr lang="cs-CZ" smtClean="0">
                <a:solidFill>
                  <a:srgbClr val="564B3C"/>
                </a:solidFill>
              </a:rPr>
              <a:pPr/>
              <a:t>13.06.2018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233DF8-1352-4696-AE25-8F1367CFDF54}" type="slidenum">
              <a:rPr lang="cs-CZ" smtClean="0">
                <a:solidFill>
                  <a:srgbClr val="564B3C"/>
                </a:solidFill>
              </a:rPr>
              <a:pPr/>
              <a:t>‹#›</a:t>
            </a:fld>
            <a:endParaRPr lang="cs-CZ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8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D14417B-5224-41D8-99CC-ED01C45B1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8" y="577133"/>
            <a:ext cx="664806" cy="67034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1AD800DF-360A-4ACC-B091-3A73801475DE}"/>
              </a:ext>
            </a:extLst>
          </p:cNvPr>
          <p:cNvSpPr txBox="1"/>
          <p:nvPr/>
        </p:nvSpPr>
        <p:spPr>
          <a:xfrm>
            <a:off x="1354167" y="570371"/>
            <a:ext cx="761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technicko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technologický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30EE18E4-97EF-4026-91D2-8D98EE9F9D08}"/>
              </a:ext>
            </a:extLst>
          </p:cNvPr>
          <p:cNvSpPr/>
          <p:nvPr/>
        </p:nvSpPr>
        <p:spPr>
          <a:xfrm>
            <a:off x="545286" y="2378866"/>
            <a:ext cx="8282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</a:t>
            </a:r>
            <a:endParaRPr lang="cs-CZ" sz="3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Českých 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Budějovic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B490A89D-75E9-4DC6-9C02-7BBF0C738A17}"/>
              </a:ext>
            </a:extLst>
          </p:cNvPr>
          <p:cNvSpPr/>
          <p:nvPr/>
        </p:nvSpPr>
        <p:spPr>
          <a:xfrm>
            <a:off x="570452" y="4321572"/>
            <a:ext cx="85987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Autor 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akalářské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práce: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Ivana Křenková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Vedoucí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bakalářské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práce:	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arch. Filip Landa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Oponent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bakalářské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práce:	Ing.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Václav Jetel,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D.</a:t>
            </a:r>
          </a:p>
          <a:p>
            <a:pPr>
              <a:tabLst>
                <a:tab pos="4214813" algn="l"/>
              </a:tabLs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České Budějovice,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červen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8515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65" y="2343099"/>
            <a:ext cx="3389313" cy="1878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56350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448274" y="77218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689361" y="1635213"/>
            <a:ext cx="837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Původní a současný koncept Máje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4" y="2343099"/>
            <a:ext cx="3390270" cy="1882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élník 1"/>
          <p:cNvSpPr/>
          <p:nvPr/>
        </p:nvSpPr>
        <p:spPr>
          <a:xfrm>
            <a:off x="892399" y="63565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latin typeface="Arial" panose="020B0604020202020204" pitchFamily="34" charset="0"/>
                <a:cs typeface="Arial" panose="020B0604020202020204" pitchFamily="34" charset="0"/>
              </a:rPr>
              <a:t>Zdroj: cbarchitektura.cz, vyhledáno 20. 3. 2018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4" y="4362694"/>
            <a:ext cx="3390270" cy="189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65" y="4362694"/>
            <a:ext cx="3389313" cy="1886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72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56350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448274" y="77218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689360" y="1635213"/>
            <a:ext cx="837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Původní a současný koncept Máje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9" y="2686294"/>
            <a:ext cx="3818033" cy="2120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élník 1"/>
          <p:cNvSpPr/>
          <p:nvPr/>
        </p:nvSpPr>
        <p:spPr>
          <a:xfrm>
            <a:off x="689361" y="636559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latin typeface="Arial" panose="020B0604020202020204" pitchFamily="34" charset="0"/>
                <a:cs typeface="Arial" panose="020B0604020202020204" pitchFamily="34" charset="0"/>
              </a:rPr>
              <a:t>Zdroj: cbarchitektura.cz, vyhledáno 20. 3. 2018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4163402"/>
            <a:ext cx="3933569" cy="208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35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56350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448274" y="77218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689361" y="1652641"/>
            <a:ext cx="8478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ýsledky výzkumu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736415" y="2360527"/>
            <a:ext cx="83843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Slabé stránky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technické nedostatky panelových domů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nedostatek parkovacích míst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dětská hřiště pro děti předškolního věku, nevyužitá zeleň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prostory pro venčení psů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Silné stránky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občanská vybavenost, dostupnost služeb, dopravní  </a:t>
            </a:r>
          </a:p>
          <a:p>
            <a:pPr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obslužnost, příležitost pracovních míst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veřejná zeleň, opravené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komunikace, moderní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vybavení</a:t>
            </a: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hřišť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sportovišť, vybavení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parků, čistota veřejných </a:t>
            </a: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prostor</a:t>
            </a:r>
          </a:p>
        </p:txBody>
      </p:sp>
    </p:spTree>
    <p:extLst>
      <p:ext uri="{BB962C8B-B14F-4D97-AF65-F5344CB8AC3E}">
        <p14:creationId xmlns:p14="http://schemas.microsoft.com/office/powerpoint/2010/main" val="9058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56350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448274" y="77218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689361" y="1560210"/>
            <a:ext cx="8478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 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689361" y="2221517"/>
            <a:ext cx="83843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Nedostatek parkovacích míst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nové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poschoďové parkoviště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hlavní třídy E. Rošického vedle kruhového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objezdu</a:t>
            </a:r>
          </a:p>
          <a:p>
            <a:pPr>
              <a:tabLst>
                <a:tab pos="4214813" algn="l"/>
              </a:tabLst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Dětská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hřiště pro děti 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předškolního věku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prostory mezi bloky </a:t>
            </a:r>
          </a:p>
          <a:p>
            <a:pPr>
              <a:tabLst>
                <a:tab pos="4214813" algn="l"/>
              </a:tabLst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panelových domů</a:t>
            </a:r>
          </a:p>
          <a:p>
            <a:pPr>
              <a:tabLst>
                <a:tab pos="4214813" algn="l"/>
              </a:tabLst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Vyhrazené prostory </a:t>
            </a:r>
          </a:p>
          <a:p>
            <a:pPr>
              <a:tabLst>
                <a:tab pos="4214813" algn="l"/>
              </a:tabLst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pro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venčení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2" y="3334124"/>
            <a:ext cx="3868616" cy="3025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élník 1"/>
          <p:cNvSpPr/>
          <p:nvPr/>
        </p:nvSpPr>
        <p:spPr>
          <a:xfrm>
            <a:off x="4755366" y="6359857"/>
            <a:ext cx="38759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google.cz/</a:t>
            </a:r>
            <a:r>
              <a:rPr lang="cs-CZ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endParaRPr lang="cs-C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5" y="3590959"/>
            <a:ext cx="3835432" cy="255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56350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448274" y="77218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665519" y="1584697"/>
            <a:ext cx="8478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 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60205" y="6149084"/>
            <a:ext cx="38759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endParaRPr lang="cs-C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1728" y="3115735"/>
            <a:ext cx="3640019" cy="2426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bdélník 5"/>
          <p:cNvSpPr/>
          <p:nvPr/>
        </p:nvSpPr>
        <p:spPr>
          <a:xfrm>
            <a:off x="689361" y="3590959"/>
            <a:ext cx="3806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. Chlajna u ZŠ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67" y="3590959"/>
            <a:ext cx="1470112" cy="255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bdélník 8"/>
          <p:cNvSpPr/>
          <p:nvPr/>
        </p:nvSpPr>
        <p:spPr>
          <a:xfrm>
            <a:off x="6283851" y="2509064"/>
            <a:ext cx="2432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Prostory mezi V. Volfa a N. Frýda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9361" y="2408961"/>
            <a:ext cx="4998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Nevyužité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prostory –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dětská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řiště, venčení psů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56350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448274" y="77218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689361" y="1799336"/>
            <a:ext cx="856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Závěrečné zhodnocení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677566" y="2773084"/>
            <a:ext cx="8384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eoretická část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pojem, vznik a vývoj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sídliště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214813" algn="l"/>
              </a:tabLst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Aplikační část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sídliště Máj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silné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slabé stránky,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výzkumu, návrh opatření</a:t>
            </a:r>
          </a:p>
          <a:p>
            <a:pPr algn="just">
              <a:tabLst>
                <a:tab pos="4214813" algn="l"/>
              </a:tabLst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nalezení východisek pro budoucí rozvoj kvality života na vybraném českobudějovickém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sídlišti, slabé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silné stránky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sídliště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opatření – cíl splněn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56350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448274" y="77218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583459" y="1646936"/>
            <a:ext cx="8478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 vedoucího práce a oponenta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583459" y="2480007"/>
            <a:ext cx="83843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Podrobněji popište vznik funkcionalismu, a jak tento souvisí s modernistickou sídlištní zástavbou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214813" algn="l"/>
              </a:tabLst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rámci sociálních problémů sídliště by mě zajímala problematika ubytování agenturních zaměstnanců. Je to i případ (a sociální problém) tohoto sídliště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Seznamte komisi s problematikou technické infrastruktury (+/-). Vysvětlete komisi rozdíl mezi pojmy „regenerace“ a „revitalizace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56350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448274" y="77218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583458" y="3335059"/>
            <a:ext cx="822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8" y="559308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354167" y="767989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kontextu Českých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583458" y="1755895"/>
            <a:ext cx="566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</a:t>
            </a:r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583458" y="2610477"/>
            <a:ext cx="859871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Motivace, důvody k řešení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dané problematiky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výzkumu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Závěrečné hodnocení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Dotazy vedoucího práce, oponenta</a:t>
            </a: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endParaRPr lang="cs-CZ" sz="1500" dirty="0">
              <a:latin typeface="Arial Narrow" panose="020B05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8" y="588856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354167" y="774454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583458" y="1764612"/>
            <a:ext cx="8699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Motivace, důvody  k řešení </a:t>
            </a:r>
            <a:r>
              <a:rPr lang="cs-CZ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dané </a:t>
            </a:r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problematiky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583457" y="3278694"/>
            <a:ext cx="85987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Kontroverznost tématu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dva tábory – ti, co sídliště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nenávidí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ti, kteří na něj nedají dopustit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Zajímavost tématu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vznik, historie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vývoj (i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 konstrukční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stránce), vývoj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 hlediska architektury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urbanismu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Diskutované téma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výstavy, výzkumy, programy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jak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naložit s těmito celky do budoucna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Historická hodnota sídliště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Osobní zájem 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znalostí, zájem o architekturu</a:t>
            </a: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7" y="57866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354165" y="78734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583457" y="1904842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583457" y="2880109"/>
            <a:ext cx="8384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nalezení východisek pro budoucí rozvoj kvality života na vybraném sídlišti v českobudějovické aglomeraci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popis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vzniku a vysvětlení pojmu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sídliště, rešerše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zahraničních i domácích příkladů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pomocí sociologického průzkumu či rozhovorů vyhodnotit silné a slabé stránky konkrétního sídliště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navržení opatření vedoucí ke zlepšení důležitých aspektů související s kvalitou života na sídlišti </a:t>
            </a:r>
          </a:p>
        </p:txBody>
      </p:sp>
    </p:spTree>
    <p:extLst>
      <p:ext uri="{BB962C8B-B14F-4D97-AF65-F5344CB8AC3E}">
        <p14:creationId xmlns:p14="http://schemas.microsoft.com/office/powerpoint/2010/main" val="29440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7" y="57866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354165" y="78734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583457" y="1904842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583457" y="2880109"/>
            <a:ext cx="83843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č. 1: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Porovnání s předchozím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bydlištěm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č. 2: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Technické problémy paneláků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č. 3: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Občanská vybavenost - dostupnost služeb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č. 4: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Anonymita sídliště, vztahy mezi lidmi na sídlišti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č. 5: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Veřejné prostory, nepořádek a neupravenost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sídliště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orientace na sídlišti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č. 6: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Finanční stránka bydlení na sídlišti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č. 7: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Dopravní obslužnost</a:t>
            </a:r>
          </a:p>
        </p:txBody>
      </p:sp>
    </p:spTree>
    <p:extLst>
      <p:ext uri="{BB962C8B-B14F-4D97-AF65-F5344CB8AC3E}">
        <p14:creationId xmlns:p14="http://schemas.microsoft.com/office/powerpoint/2010/main" val="30587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7" y="57866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354165" y="78734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583457" y="1775889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583457" y="2610478"/>
            <a:ext cx="83843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Studium odborné literatury a článků týkající se problematiky sídlišť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Terénní průzkum sídliště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sběru dat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strukturovaný rozhovor, dotazníky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zpracování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získaná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srovnány s výzkumnými otázkami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vyhodnocování dat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silné a slabé stránky sídliště vyhodnoceny na základě srovnání získaných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informací a položených výzkumných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otázek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Navržení konkrétního opatření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56350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448274" y="77218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583457" y="1764166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Českobudějovická sídliště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583459" y="2657370"/>
            <a:ext cx="83843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Lidická třída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realizace 1959 – 1976,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4.500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obyvatel</a:t>
            </a:r>
          </a:p>
          <a:p>
            <a:pPr algn="just">
              <a:tabLst>
                <a:tab pos="4214813" algn="l"/>
              </a:tabLst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Pražské sídliště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realizace 1965 – 1976, 9.500 obyvatel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214813" algn="l"/>
              </a:tabLs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Sídliště Vltava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realizace 1975 – 1987, 13.500 obyvatel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214813" algn="l"/>
              </a:tabLs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Sídliště Máj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realizace 1981 – 1991, 31.000 obyvatel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Sídliště Šumava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realizace 1972 – 1974, 5.021 obyvatel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1" y="600579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315858" y="809260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368260" y="1667975"/>
            <a:ext cx="877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CF543F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Výhody, nevýhody panelové výstavby</a:t>
            </a:r>
            <a:endParaRPr lang="cs-CZ" sz="4000" dirty="0">
              <a:solidFill>
                <a:srgbClr val="CF543F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83454" y="2507668"/>
            <a:ext cx="85598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rychlá a levná výstavba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dlouhá životnost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domů -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prodloužená opravami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ubytování pro mnoho obyvatel na malém prostoru</a:t>
            </a:r>
          </a:p>
          <a:p>
            <a:endParaRPr lang="cs-CZ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konstrukční vady panelových domů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estetiky, špatně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řešené veřejné prostory, </a:t>
            </a:r>
            <a:endParaRPr lang="cs-CZ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naddimenzovaná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prostranství,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chybějící parkovací</a:t>
            </a:r>
          </a:p>
          <a:p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místa, absence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tradičních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znaků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městské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zástavby</a:t>
            </a:r>
          </a:p>
        </p:txBody>
      </p:sp>
    </p:spTree>
    <p:extLst>
      <p:ext uri="{BB962C8B-B14F-4D97-AF65-F5344CB8AC3E}">
        <p14:creationId xmlns:p14="http://schemas.microsoft.com/office/powerpoint/2010/main" val="16404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563507"/>
            <a:ext cx="664806" cy="6703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BC875DA3-57D2-4D56-B3B2-5B438CBEEE7B}"/>
              </a:ext>
            </a:extLst>
          </p:cNvPr>
          <p:cNvSpPr txBox="1"/>
          <p:nvPr/>
        </p:nvSpPr>
        <p:spPr>
          <a:xfrm>
            <a:off x="1448274" y="772188"/>
            <a:ext cx="761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Panelová sídliště v kontextu Českých Budějovic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4860812E-21EC-498F-8911-AC573631A0E6}"/>
              </a:ext>
            </a:extLst>
          </p:cNvPr>
          <p:cNvSpPr txBox="1"/>
          <p:nvPr/>
        </p:nvSpPr>
        <p:spPr>
          <a:xfrm>
            <a:off x="583458" y="1643169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Sídliště Máj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xmlns="" id="{CB7E3256-323A-4FF1-A4D3-A33D9EA66921}"/>
              </a:ext>
            </a:extLst>
          </p:cNvPr>
          <p:cNvSpPr/>
          <p:nvPr/>
        </p:nvSpPr>
        <p:spPr>
          <a:xfrm>
            <a:off x="583458" y="2378268"/>
            <a:ext cx="85605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Vymezeno ulicemi: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Větrná, Evžena Rošického, Dubenská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Autoři díla: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Jindřich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Rybák, Václav Štěpán, Otto Kubík, Bohdan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Sova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Vznik projektu: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1977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Realizace: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1981 – 1991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Zhotovitel: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Pozemní stavby,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p.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České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Budějovice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Krajská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investorská organizace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České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Budějovice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Investor: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Krajská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investorská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České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Budějovice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48" y="3264875"/>
            <a:ext cx="3264074" cy="3135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05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844</Words>
  <Application>Microsoft Office PowerPoint</Application>
  <PresentationFormat>Předvádění na obrazovce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HDOfficeLightV0</vt:lpstr>
      <vt:lpstr>1_HDOfficeLightV0</vt:lpstr>
      <vt:lpstr>Lékárna</vt:lpstr>
      <vt:lpstr>1_Lékárna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Kratosh</dc:creator>
  <cp:lastModifiedBy>Notebook</cp:lastModifiedBy>
  <cp:revision>128</cp:revision>
  <dcterms:created xsi:type="dcterms:W3CDTF">2018-01-22T16:56:16Z</dcterms:created>
  <dcterms:modified xsi:type="dcterms:W3CDTF">2018-06-13T18:51:53Z</dcterms:modified>
</cp:coreProperties>
</file>