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2" r:id="rId6"/>
    <p:sldId id="259" r:id="rId7"/>
    <p:sldId id="260" r:id="rId8"/>
    <p:sldId id="261" r:id="rId9"/>
    <p:sldId id="269" r:id="rId10"/>
    <p:sldId id="270" r:id="rId11"/>
    <p:sldId id="271" r:id="rId12"/>
    <p:sldId id="267" r:id="rId13"/>
    <p:sldId id="265" r:id="rId14"/>
    <p:sldId id="266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75"/>
    <a:srgbClr val="FFCE75"/>
    <a:srgbClr val="FFC969"/>
    <a:srgbClr val="FFD68B"/>
    <a:srgbClr val="FBBB97"/>
    <a:srgbClr val="FFFD9F"/>
    <a:srgbClr val="FFF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67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46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78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0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2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978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78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36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4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41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39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EF52-CDE2-4127-82D6-011E25F941B5}" type="datetimeFigureOut">
              <a:rPr lang="cs-CZ" smtClean="0"/>
              <a:t>13.6.2018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AFFE7-21A2-40C7-89CF-45CC5915BF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85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75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030983"/>
            <a:ext cx="7772400" cy="1470025"/>
          </a:xfrm>
        </p:spPr>
        <p:txBody>
          <a:bodyPr>
            <a:noAutofit/>
          </a:bodyPr>
          <a:lstStyle/>
          <a:p>
            <a:r>
              <a:rPr lang="cs-CZ" b="1" dirty="0" smtClean="0"/>
              <a:t>Vliv územního plánování a regulativů v území na současnou výstavbu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4725144"/>
            <a:ext cx="9144000" cy="1584176"/>
          </a:xfrm>
        </p:spPr>
        <p:txBody>
          <a:bodyPr>
            <a:normAutofit/>
          </a:bodyPr>
          <a:lstStyle/>
          <a:p>
            <a:r>
              <a:rPr lang="cs-CZ" dirty="0" smtClean="0"/>
              <a:t>Student: Martin Kunc</a:t>
            </a:r>
          </a:p>
          <a:p>
            <a:r>
              <a:rPr lang="cs-CZ" dirty="0" smtClean="0"/>
              <a:t>Vedoucí práce: Ing. Zuzana Kramářová, Ph.D.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021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OTÁZKY VEDOUCÍHO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429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cs-CZ" sz="3800" dirty="0" smtClean="0"/>
              <a:t>Pořizovatel a zpracovatel územně plánovací dokumentace, projektant</a:t>
            </a:r>
          </a:p>
          <a:p>
            <a:pPr>
              <a:lnSpc>
                <a:spcPct val="160000"/>
              </a:lnSpc>
            </a:pPr>
            <a:r>
              <a:rPr lang="cs-CZ" sz="3800" dirty="0" smtClean="0"/>
              <a:t>Grafická úroveň zpracování RP</a:t>
            </a:r>
          </a:p>
          <a:p>
            <a:pPr>
              <a:lnSpc>
                <a:spcPct val="160000"/>
              </a:lnSpc>
            </a:pPr>
            <a:r>
              <a:rPr lang="cs-CZ" sz="3800" dirty="0"/>
              <a:t>Vliv rozsahu stanovených regulativů v </a:t>
            </a:r>
            <a:r>
              <a:rPr lang="cs-CZ" sz="3800" dirty="0" smtClean="0"/>
              <a:t>RP na </a:t>
            </a:r>
            <a:r>
              <a:rPr lang="cs-CZ" sz="3800" dirty="0"/>
              <a:t>výstavbu </a:t>
            </a:r>
          </a:p>
          <a:p>
            <a:pPr>
              <a:lnSpc>
                <a:spcPct val="160000"/>
              </a:lnSpc>
            </a:pPr>
            <a:r>
              <a:rPr lang="cs-CZ" sz="3800" dirty="0" smtClean="0"/>
              <a:t>Kdo má nejvyšší vliv </a:t>
            </a:r>
            <a:r>
              <a:rPr lang="cs-CZ" sz="3800" dirty="0"/>
              <a:t>na podobu výstavby v ulici Slunečná v Přešticích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614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ty\Documents\škola\BAK Bakalářská práce\RP\přeštice\změna 3\Koordinační výkr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1" t="28860" r="31215" b="39381"/>
          <a:stretch/>
        </p:blipFill>
        <p:spPr bwMode="auto">
          <a:xfrm>
            <a:off x="-20019" y="1"/>
            <a:ext cx="92622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9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ty\Documents\škola\BAK Bakalářská práce\obhajoba\Photos (1)\Nová složka\Nová složka\20180612_0942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" y="-2738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y\Documents\škola\BAK Bakalářská práce\obhajoba\Photos (1)\Nová složka\20180612_0938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-2738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ty\Documents\škola\BAK Bakalářská práce\obhajoba\Photos (1)\Nová složka\Nová složka (2)\20180612_094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" y="34290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ty\Documents\škola\BAK Bakalářská práce\obhajoba\Photos (1)\Nová složka\20180612_0939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15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OTÁZKY OPONENTA PRÁCE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172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Nevyčerpatelnost území jako svého druhu přírodního zdroje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RP vs. územní studie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Hlavní důvod pro upřednostňování územních studií.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Doporučil byste místním samosprávám častější využití regulačního plánu?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900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46040"/>
            <a:ext cx="8229600" cy="1143000"/>
          </a:xfrm>
        </p:spPr>
        <p:txBody>
          <a:bodyPr>
            <a:normAutofit/>
          </a:bodyPr>
          <a:lstStyle/>
          <a:p>
            <a:r>
              <a:rPr lang="cs-CZ" sz="5400" b="1" dirty="0" smtClean="0"/>
              <a:t>DĚKUJI ZA POZORNOST</a:t>
            </a:r>
            <a:endParaRPr lang="cs-CZ" sz="5400" b="1" dirty="0"/>
          </a:p>
        </p:txBody>
      </p:sp>
    </p:spTree>
    <p:extLst>
      <p:ext uri="{BB962C8B-B14F-4D97-AF65-F5344CB8AC3E}">
        <p14:creationId xmlns:p14="http://schemas.microsoft.com/office/powerpoint/2010/main" val="39563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Osnova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 lnSpcReduction="10000"/>
          </a:bodyPr>
          <a:lstStyle/>
          <a:p>
            <a:r>
              <a:rPr lang="cs-CZ" sz="3600" dirty="0" smtClean="0"/>
              <a:t>Důvody výběru tématu</a:t>
            </a:r>
          </a:p>
          <a:p>
            <a:r>
              <a:rPr lang="cs-CZ" sz="3600" dirty="0" smtClean="0"/>
              <a:t>Cíl práce</a:t>
            </a:r>
          </a:p>
          <a:p>
            <a:r>
              <a:rPr lang="cs-CZ" sz="3600" dirty="0" smtClean="0"/>
              <a:t>Řešené lokality</a:t>
            </a:r>
          </a:p>
          <a:p>
            <a:r>
              <a:rPr lang="cs-CZ" sz="3600" dirty="0" smtClean="0"/>
              <a:t>Výzkumné otázky</a:t>
            </a:r>
          </a:p>
          <a:p>
            <a:r>
              <a:rPr lang="cs-CZ" sz="3600" dirty="0" smtClean="0"/>
              <a:t>Použité metody</a:t>
            </a:r>
          </a:p>
          <a:p>
            <a:r>
              <a:rPr lang="cs-CZ" sz="3600" dirty="0" smtClean="0"/>
              <a:t>Přínos práce</a:t>
            </a:r>
          </a:p>
          <a:p>
            <a:r>
              <a:rPr lang="cs-CZ" sz="3600" dirty="0" smtClean="0"/>
              <a:t>Otázky vedoucího práce</a:t>
            </a:r>
          </a:p>
          <a:p>
            <a:r>
              <a:rPr lang="cs-CZ" sz="3600" dirty="0" smtClean="0"/>
              <a:t>Otázky oponenta práce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17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DŮVODY VÝBĚRU TÉMATU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3600" dirty="0" smtClean="0"/>
              <a:t>Terénní průzkum </a:t>
            </a:r>
            <a:r>
              <a:rPr lang="cs-CZ" sz="3600" dirty="0"/>
              <a:t>řešených </a:t>
            </a:r>
            <a:r>
              <a:rPr lang="cs-CZ" sz="3600" dirty="0" smtClean="0"/>
              <a:t>oblastí</a:t>
            </a:r>
          </a:p>
          <a:p>
            <a:pPr>
              <a:lnSpc>
                <a:spcPct val="150000"/>
              </a:lnSpc>
            </a:pPr>
            <a:r>
              <a:rPr lang="cs-CZ" sz="3600" dirty="0" smtClean="0"/>
              <a:t>Zájem o architekturu a o urbanismus</a:t>
            </a:r>
          </a:p>
          <a:p>
            <a:pPr>
              <a:lnSpc>
                <a:spcPct val="150000"/>
              </a:lnSpc>
            </a:pPr>
            <a:r>
              <a:rPr lang="cs-CZ" sz="3600" dirty="0" smtClean="0"/>
              <a:t>Pracovní nabídka</a:t>
            </a:r>
          </a:p>
          <a:p>
            <a:pPr>
              <a:lnSpc>
                <a:spcPct val="150000"/>
              </a:lnSpc>
            </a:pPr>
            <a:r>
              <a:rPr lang="cs-CZ" sz="3600" dirty="0"/>
              <a:t>Rozšíření svých znalostí</a:t>
            </a:r>
          </a:p>
          <a:p>
            <a:pPr>
              <a:lnSpc>
                <a:spcPct val="150000"/>
              </a:lnSpc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8024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CÍL PRÁCE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3600" dirty="0" smtClean="0"/>
              <a:t>Analýza vlivu územního plánování na současnou podobu nové výstavby</a:t>
            </a:r>
          </a:p>
          <a:p>
            <a:pPr>
              <a:lnSpc>
                <a:spcPct val="150000"/>
              </a:lnSpc>
            </a:pPr>
            <a:r>
              <a:rPr lang="cs-CZ" sz="3600" dirty="0" smtClean="0"/>
              <a:t>Analýza stanovených regulativů v území</a:t>
            </a:r>
          </a:p>
          <a:p>
            <a:pPr>
              <a:lnSpc>
                <a:spcPct val="150000"/>
              </a:lnSpc>
            </a:pPr>
            <a:r>
              <a:rPr lang="cs-CZ" sz="3600" dirty="0" smtClean="0"/>
              <a:t>Sběr dat ze třech konkrétních lokalit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0356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ŘEŠENÉ LOKALITY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cs-CZ" dirty="0" smtClean="0"/>
              <a:t>Severní část města Přeštice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 smtClean="0"/>
              <a:t>Jihovýchodní část města České Budějovice</a:t>
            </a:r>
          </a:p>
          <a:p>
            <a:pPr marL="514350" indent="-514350">
              <a:buFont typeface="+mj-lt"/>
              <a:buAutoNum type="arabicParenR"/>
            </a:pPr>
            <a:r>
              <a:rPr lang="cs-CZ" dirty="0" smtClean="0"/>
              <a:t>Severní část města Strakonice</a:t>
            </a:r>
            <a:endParaRPr lang="cs-CZ" dirty="0"/>
          </a:p>
        </p:txBody>
      </p:sp>
      <p:pic>
        <p:nvPicPr>
          <p:cNvPr id="4" name="Obrázek 3" descr="C:\Users\marty\Documents\škola\SZZ\BAK Bakalářská práce\obrázky\1. mapa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/>
          <a:stretch/>
        </p:blipFill>
        <p:spPr bwMode="auto">
          <a:xfrm>
            <a:off x="1259632" y="3274840"/>
            <a:ext cx="6768752" cy="3583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83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VÝZKUMNÉ OTÁZKY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cs-CZ" sz="3600" dirty="0" smtClean="0"/>
              <a:t>Jaký má vliv územní plánování na současnou výstavbu?</a:t>
            </a:r>
          </a:p>
          <a:p>
            <a:pPr marL="514350" indent="-514350">
              <a:buFont typeface="+mj-lt"/>
              <a:buAutoNum type="arabicParenR"/>
            </a:pPr>
            <a:endParaRPr lang="cs-CZ" sz="3600" dirty="0" smtClean="0"/>
          </a:p>
          <a:p>
            <a:pPr marL="514350" indent="-514350">
              <a:buFont typeface="+mj-lt"/>
              <a:buAutoNum type="arabicParenR"/>
            </a:pPr>
            <a:r>
              <a:rPr lang="cs-CZ" sz="3600" dirty="0" smtClean="0"/>
              <a:t>Má vliv na výstavbu rozsah stanovených regulativů?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7344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POUŽITÉ METODY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3600" dirty="0" smtClean="0"/>
              <a:t>Analýza dokumentů</a:t>
            </a:r>
          </a:p>
          <a:p>
            <a:pPr>
              <a:lnSpc>
                <a:spcPct val="150000"/>
              </a:lnSpc>
            </a:pPr>
            <a:r>
              <a:rPr lang="cs-CZ" sz="3600" dirty="0" smtClean="0"/>
              <a:t>Rozhovor</a:t>
            </a:r>
          </a:p>
          <a:p>
            <a:pPr>
              <a:lnSpc>
                <a:spcPct val="150000"/>
              </a:lnSpc>
            </a:pPr>
            <a:r>
              <a:rPr lang="cs-CZ" sz="3600" dirty="0" smtClean="0"/>
              <a:t>Místní šetření v jednotlivých lokalitách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434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PŘÍNOS PRÁCE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Regulační plán vs. Územní </a:t>
            </a:r>
            <a:r>
              <a:rPr lang="cs-CZ" dirty="0" smtClean="0"/>
              <a:t>studie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Regulativy využité v územně plánovací dokumentaci</a:t>
            </a:r>
          </a:p>
          <a:p>
            <a:pPr>
              <a:lnSpc>
                <a:spcPct val="150000"/>
              </a:lnSpc>
            </a:pPr>
            <a:r>
              <a:rPr lang="cs-CZ" dirty="0"/>
              <a:t>Nástroje územního </a:t>
            </a:r>
            <a:r>
              <a:rPr lang="cs-CZ" dirty="0" smtClean="0"/>
              <a:t>plánování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Seznámení s podobou výstavby v řešených lokalitách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48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OTÁZKY VEDOUCÍHO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dirty="0" smtClean="0"/>
              <a:t>Účel pořizování regulačního plánu (dále RP) pro určité území</a:t>
            </a:r>
          </a:p>
          <a:p>
            <a:pPr>
              <a:lnSpc>
                <a:spcPct val="150000"/>
              </a:lnSpc>
            </a:pPr>
            <a:r>
              <a:rPr lang="cs-CZ" dirty="0"/>
              <a:t>RP pro již zastavěné území vs. RP pro zastavitelné území vymezené </a:t>
            </a:r>
            <a:r>
              <a:rPr lang="cs-CZ" dirty="0" smtClean="0"/>
              <a:t>územním plánem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Regulativy intenzity území</a:t>
            </a:r>
          </a:p>
          <a:p>
            <a:pPr>
              <a:lnSpc>
                <a:spcPct val="150000"/>
              </a:lnSpc>
            </a:pPr>
            <a:r>
              <a:rPr lang="cs-CZ" dirty="0" smtClean="0"/>
              <a:t>Regulace plošného a prostorového uspořádání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87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257</Words>
  <Application>Microsoft Office PowerPoint</Application>
  <PresentationFormat>Předvádění na obrazovce (4:3)</PresentationFormat>
  <Paragraphs>55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Vliv územního plánování a regulativů v území na současnou výstavbu</vt:lpstr>
      <vt:lpstr>Osnova</vt:lpstr>
      <vt:lpstr>DŮVODY VÝBĚRU TÉMATU</vt:lpstr>
      <vt:lpstr>CÍL PRÁCE</vt:lpstr>
      <vt:lpstr>ŘEŠENÉ LOKALITY</vt:lpstr>
      <vt:lpstr>VÝZKUMNÉ OTÁZKY</vt:lpstr>
      <vt:lpstr>POUŽITÉ METODY</vt:lpstr>
      <vt:lpstr>PŘÍNOS PRÁCE</vt:lpstr>
      <vt:lpstr>OTÁZKY VEDOUCÍHO PRÁCE</vt:lpstr>
      <vt:lpstr>OTÁZKY VEDOUCÍHO PRÁCE</vt:lpstr>
      <vt:lpstr>Prezentace aplikace PowerPoint</vt:lpstr>
      <vt:lpstr>Prezentace aplikace PowerPoint</vt:lpstr>
      <vt:lpstr>OTÁZKY OPONENTA PRÁCE</vt:lpstr>
      <vt:lpstr>DĚKUJI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Vliv územního plánování a regu</dc:title>
  <dc:creator>marty</dc:creator>
  <cp:lastModifiedBy>marty</cp:lastModifiedBy>
  <cp:revision>27</cp:revision>
  <dcterms:created xsi:type="dcterms:W3CDTF">2018-05-24T17:18:03Z</dcterms:created>
  <dcterms:modified xsi:type="dcterms:W3CDTF">2018-06-13T11:58:43Z</dcterms:modified>
</cp:coreProperties>
</file>