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5128" y="1335608"/>
            <a:ext cx="8361229" cy="2098226"/>
          </a:xfrm>
        </p:spPr>
        <p:txBody>
          <a:bodyPr/>
          <a:lstStyle/>
          <a:p>
            <a:r>
              <a:rPr lang="cs-CZ" sz="4800" dirty="0" smtClean="0"/>
              <a:t>Využití BIM modelů                 v životních cyklech stavby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66397" y="3944982"/>
            <a:ext cx="6831673" cy="1811383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dirty="0" smtClean="0"/>
              <a:t>Vypracoval: 		Milan Štádler</a:t>
            </a:r>
          </a:p>
          <a:p>
            <a:pPr algn="l"/>
            <a:r>
              <a:rPr lang="cs-CZ" dirty="0" smtClean="0"/>
              <a:t>Vedoucí práce:		Ing. Martin Dědič</a:t>
            </a:r>
          </a:p>
          <a:p>
            <a:pPr algn="l"/>
            <a:r>
              <a:rPr lang="cs-CZ" dirty="0" smtClean="0"/>
              <a:t>Posudek oponenta: 	Ing. Petr Čmelík</a:t>
            </a:r>
          </a:p>
          <a:p>
            <a:endParaRPr lang="cs-CZ" dirty="0"/>
          </a:p>
          <a:p>
            <a:r>
              <a:rPr lang="cs-CZ" sz="4000" b="1" dirty="0" smtClean="0"/>
              <a:t>Léto 2018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41362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 dotazníkového průzkumu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Zodpovězeno pouze 35% z odeslaných dotazníků. Celkem zpracováno 16 dotazníků. </a:t>
            </a:r>
          </a:p>
          <a:p>
            <a:endParaRPr lang="cs-CZ" dirty="0"/>
          </a:p>
          <a:p>
            <a:r>
              <a:rPr lang="cs-CZ" dirty="0" smtClean="0"/>
              <a:t>BIM je v ČR nejvíce využíván v rámci projekce.</a:t>
            </a:r>
          </a:p>
          <a:p>
            <a:endParaRPr lang="cs-CZ" dirty="0"/>
          </a:p>
          <a:p>
            <a:r>
              <a:rPr lang="cs-CZ" dirty="0" smtClean="0"/>
              <a:t>Využití v realizaci a </a:t>
            </a:r>
            <a:r>
              <a:rPr lang="cs-CZ" dirty="0" err="1" smtClean="0"/>
              <a:t>facility</a:t>
            </a:r>
            <a:r>
              <a:rPr lang="cs-CZ" dirty="0" smtClean="0"/>
              <a:t> managementu pouze ojediněle.</a:t>
            </a:r>
          </a:p>
          <a:p>
            <a:endParaRPr lang="cs-CZ" dirty="0"/>
          </a:p>
          <a:p>
            <a:r>
              <a:rPr lang="cs-CZ" dirty="0" smtClean="0"/>
              <a:t>Informace o využití BIM napříč firmami jsou velmi rozdílné.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03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Naplnění cíle práce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vysvětlila základní pojmy o BIM, jeho využití a výhody.</a:t>
            </a:r>
          </a:p>
          <a:p>
            <a:endParaRPr lang="cs-CZ" dirty="0"/>
          </a:p>
          <a:p>
            <a:r>
              <a:rPr lang="cs-CZ" dirty="0" smtClean="0"/>
              <a:t>Práce ukázala využití BIM mezi firmami v ČR a náhled na něj.</a:t>
            </a:r>
          </a:p>
          <a:p>
            <a:endParaRPr lang="cs-CZ" dirty="0"/>
          </a:p>
          <a:p>
            <a:r>
              <a:rPr lang="cs-CZ" dirty="0" smtClean="0"/>
              <a:t>Práce ukázala využití BIM i mezi veřejnými zadavateli.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000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otázky – vedoucí práce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Ing. Martin Dědič, vedoucí práce:</a:t>
            </a:r>
          </a:p>
          <a:p>
            <a:pPr marL="0" indent="0">
              <a:buNone/>
            </a:pPr>
            <a:endParaRPr lang="cs-CZ" u="sng" dirty="0" smtClean="0"/>
          </a:p>
          <a:p>
            <a:pPr lvl="1"/>
            <a:r>
              <a:rPr lang="cs-CZ" dirty="0" smtClean="0"/>
              <a:t>Je </a:t>
            </a:r>
            <a:r>
              <a:rPr lang="cs-CZ" dirty="0"/>
              <a:t>současná technologie (zejména software) schopná bezezbytku naplnit cíle </a:t>
            </a:r>
            <a:r>
              <a:rPr lang="cs-CZ" dirty="0" err="1"/>
              <a:t>BIMu</a:t>
            </a:r>
            <a:r>
              <a:rPr lang="cs-CZ" dirty="0"/>
              <a:t>? </a:t>
            </a:r>
            <a:endParaRPr lang="cs-CZ" dirty="0" smtClean="0"/>
          </a:p>
          <a:p>
            <a:pPr marL="530352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640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otázky –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Ing</a:t>
            </a:r>
            <a:r>
              <a:rPr lang="cs-CZ" u="sng" dirty="0"/>
              <a:t>. Petr Čmelík, oponent práce:</a:t>
            </a:r>
          </a:p>
          <a:p>
            <a:pPr marL="0" indent="0">
              <a:buNone/>
            </a:pPr>
            <a:endParaRPr lang="cs-CZ" u="sng" dirty="0"/>
          </a:p>
          <a:p>
            <a:pPr lvl="1"/>
            <a:r>
              <a:rPr lang="cs-CZ" dirty="0"/>
              <a:t>Uveďte příklad informací užitečných pro správu budovy, které můžou obsahovat objekty v BIM modelu. </a:t>
            </a:r>
            <a:endParaRPr lang="cs-CZ" dirty="0" smtClean="0"/>
          </a:p>
          <a:p>
            <a:pPr marL="530352" lvl="1" indent="0">
              <a:buNone/>
            </a:pPr>
            <a:endParaRPr lang="cs-CZ" dirty="0"/>
          </a:p>
          <a:p>
            <a:pPr lvl="1"/>
            <a:r>
              <a:rPr lang="cs-CZ" dirty="0"/>
              <a:t>Co je to BEP (</a:t>
            </a:r>
            <a:r>
              <a:rPr lang="cs-CZ" dirty="0" err="1"/>
              <a:t>bim</a:t>
            </a:r>
            <a:r>
              <a:rPr lang="cs-CZ" dirty="0"/>
              <a:t> </a:t>
            </a:r>
            <a:r>
              <a:rPr lang="cs-CZ" dirty="0" err="1"/>
              <a:t>execution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) a k čemu slouží?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56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b="1" dirty="0" smtClean="0"/>
              <a:t>DĚKUJI ZA POZORNOST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135651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Obsah: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63337"/>
            <a:ext cx="9601200" cy="469391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Proč právě téma BIM?</a:t>
            </a:r>
          </a:p>
          <a:p>
            <a:r>
              <a:rPr lang="cs-CZ" dirty="0" smtClean="0"/>
              <a:t>Co je to BIM?</a:t>
            </a:r>
          </a:p>
          <a:p>
            <a:r>
              <a:rPr lang="cs-CZ" dirty="0" smtClean="0"/>
              <a:t>BIM v ČR a ve světě</a:t>
            </a:r>
          </a:p>
          <a:p>
            <a:r>
              <a:rPr lang="cs-CZ" dirty="0" smtClean="0"/>
              <a:t>BIM v rámci projektu stavby</a:t>
            </a:r>
          </a:p>
          <a:p>
            <a:r>
              <a:rPr lang="cs-CZ" dirty="0" smtClean="0"/>
              <a:t>BIM při realizaci stavby</a:t>
            </a:r>
          </a:p>
          <a:p>
            <a:r>
              <a:rPr lang="cs-CZ" dirty="0" smtClean="0"/>
              <a:t>BIM pro </a:t>
            </a:r>
            <a:r>
              <a:rPr lang="cs-CZ" dirty="0" err="1" smtClean="0"/>
              <a:t>facility</a:t>
            </a:r>
            <a:r>
              <a:rPr lang="cs-CZ" dirty="0" smtClean="0"/>
              <a:t> management</a:t>
            </a:r>
          </a:p>
          <a:p>
            <a:r>
              <a:rPr lang="cs-CZ" dirty="0" smtClean="0"/>
              <a:t>Výsledky dotazníkového průzkumu</a:t>
            </a:r>
          </a:p>
          <a:p>
            <a:r>
              <a:rPr lang="cs-CZ" dirty="0" smtClean="0"/>
              <a:t>Naplnění cíle práce</a:t>
            </a:r>
          </a:p>
          <a:p>
            <a:r>
              <a:rPr lang="cs-CZ" dirty="0" smtClean="0"/>
              <a:t>Doplňující otázky – vedoucí práce</a:t>
            </a:r>
          </a:p>
          <a:p>
            <a:r>
              <a:rPr lang="cs-CZ" dirty="0" smtClean="0"/>
              <a:t>Doplňující otázky - oponent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24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právě téma BIM?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BIM je aktuálně velmi diskutované téma.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Dle předpokladu se jedná o budoucnost stavebnictví.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Aktuálně je o BIM jen velmi málo dostupných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64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Teoretická část bude zaměřena na informace o BIM modelu, jeho vlastnostech a využití.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Praktická </a:t>
            </a:r>
            <a:r>
              <a:rPr lang="cs-CZ" dirty="0"/>
              <a:t>část – formou dotazníků – projekční, realizační firmy a </a:t>
            </a:r>
            <a:r>
              <a:rPr lang="cs-CZ" dirty="0" err="1"/>
              <a:t>facility</a:t>
            </a:r>
            <a:r>
              <a:rPr lang="cs-CZ" dirty="0"/>
              <a:t> management.</a:t>
            </a:r>
          </a:p>
        </p:txBody>
      </p:sp>
    </p:spTree>
    <p:extLst>
      <p:ext uri="{BB962C8B-B14F-4D97-AF65-F5344CB8AC3E}">
        <p14:creationId xmlns:p14="http://schemas.microsoft.com/office/powerpoint/2010/main" val="155688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BIM?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BIM není program, jedná se o proces.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Jedná se o model, ze kterého lze získat v reálném čase veškeré potřebné informace o stavu </a:t>
            </a:r>
            <a:r>
              <a:rPr lang="cs-CZ" dirty="0" smtClean="0"/>
              <a:t>budov.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Využití informačního modelu budovy má za cíl snížit náklady za objekt v součtu všech životních </a:t>
            </a:r>
            <a:r>
              <a:rPr lang="cs-CZ" dirty="0" smtClean="0"/>
              <a:t>cyklů.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9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BIM v ČR a ve světě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aktuálně velmi diskutované téma s využitím na pilotních projektech.</a:t>
            </a:r>
          </a:p>
          <a:p>
            <a:endParaRPr lang="cs-CZ" dirty="0"/>
          </a:p>
          <a:p>
            <a:r>
              <a:rPr lang="cs-CZ" dirty="0" smtClean="0"/>
              <a:t>Plošné zavedení od roku 2020.</a:t>
            </a:r>
          </a:p>
          <a:p>
            <a:endParaRPr lang="cs-CZ" dirty="0"/>
          </a:p>
          <a:p>
            <a:r>
              <a:rPr lang="cs-CZ" dirty="0" smtClean="0"/>
              <a:t>Ve světě postupné zavádění. Jako první Skandinávie, následují další státy.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008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BIM v rámci projektu stavby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přibližně o 3% z celkových nákladů stavby.</a:t>
            </a:r>
          </a:p>
          <a:p>
            <a:endParaRPr lang="cs-CZ" dirty="0"/>
          </a:p>
          <a:p>
            <a:r>
              <a:rPr lang="cs-CZ" dirty="0" smtClean="0"/>
              <a:t>Využití programů podporující nástroje BIM již ve fázi projektu.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Úrovně plánování (LOD) dle detailu a propracovanosti.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Spolupráce projektantů jednotlivých profesí na jediném modelu.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64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BIM při realizaci stavby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Tvoří přibližně 27% z celkových nákladů stavby.</a:t>
            </a:r>
          </a:p>
          <a:p>
            <a:endParaRPr lang="cs-CZ" dirty="0"/>
          </a:p>
          <a:p>
            <a:r>
              <a:rPr lang="cs-CZ" dirty="0" smtClean="0"/>
              <a:t>Nezbytná realizace dle modelu, popřípadě zapracování změn pro další využití.</a:t>
            </a:r>
          </a:p>
          <a:p>
            <a:endParaRPr lang="cs-CZ" dirty="0"/>
          </a:p>
          <a:p>
            <a:r>
              <a:rPr lang="cs-CZ" dirty="0" smtClean="0"/>
              <a:t>Spolupráce dodavatelů jednotlivých částí vč. zapojení projektanta.</a:t>
            </a:r>
          </a:p>
          <a:p>
            <a:endParaRPr lang="cs-CZ" dirty="0"/>
          </a:p>
          <a:p>
            <a:r>
              <a:rPr lang="cs-CZ" i="1" dirty="0" smtClean="0"/>
              <a:t>„Zhotovitel </a:t>
            </a:r>
            <a:r>
              <a:rPr lang="cs-CZ" i="1" dirty="0"/>
              <a:t>je na jedné stran z hlediska toku informací uživatelem modelu, ale zároveň je důležitým spoluautorem modelu, protože model aktualizuje podle skutečného stavu a skutečných výrobků, které jsou na stavbě použity</a:t>
            </a:r>
            <a:r>
              <a:rPr lang="cs-CZ" i="1" dirty="0" smtClean="0"/>
              <a:t>.</a:t>
            </a:r>
            <a:r>
              <a:rPr lang="cs-CZ" dirty="0" smtClean="0"/>
              <a:t>“ </a:t>
            </a:r>
            <a:r>
              <a:rPr lang="cs-CZ" dirty="0"/>
              <a:t>(BIM příručka, </a:t>
            </a:r>
            <a:r>
              <a:rPr lang="cs-CZ" dirty="0" err="1"/>
              <a:t>M.Černý</a:t>
            </a:r>
            <a:r>
              <a:rPr lang="cs-CZ" dirty="0"/>
              <a:t> a kolektiv autorů, 2013, str.37).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72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BIM pro 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facility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přibližně 70% z celkových nákladů stavby.</a:t>
            </a:r>
          </a:p>
          <a:p>
            <a:endParaRPr lang="cs-CZ" dirty="0"/>
          </a:p>
          <a:p>
            <a:r>
              <a:rPr lang="cs-CZ" dirty="0" smtClean="0"/>
              <a:t>Výhodou je přístup ke všem informacím o budově.</a:t>
            </a:r>
          </a:p>
          <a:p>
            <a:endParaRPr lang="cs-CZ" dirty="0"/>
          </a:p>
          <a:p>
            <a:r>
              <a:rPr lang="cs-CZ" dirty="0" smtClean="0"/>
              <a:t>Umožňuje v </a:t>
            </a:r>
            <a:r>
              <a:rPr lang="cs-CZ" dirty="0"/>
              <a:t>případě přestaveb vizuálně modelovat a optimálně přizpůsobit budoucí podobu </a:t>
            </a:r>
            <a:r>
              <a:rPr lang="cs-CZ" dirty="0" smtClean="0"/>
              <a:t>objektu.</a:t>
            </a:r>
          </a:p>
          <a:p>
            <a:endParaRPr lang="cs-CZ" dirty="0"/>
          </a:p>
          <a:p>
            <a:r>
              <a:rPr lang="cs-CZ" dirty="0"/>
              <a:t>V případě poruch BIM umožňuje snadno určit poškozenou část </a:t>
            </a:r>
            <a:r>
              <a:rPr lang="cs-CZ" dirty="0" smtClean="0"/>
              <a:t>objektu.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64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228</TotalTime>
  <Words>532</Words>
  <Application>Microsoft Office PowerPoint</Application>
  <PresentationFormat>Širokoúhlá obrazovka</PresentationFormat>
  <Paragraphs>90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Využití BIM modelů                 v životních cyklech stavby</vt:lpstr>
      <vt:lpstr>Obsah:</vt:lpstr>
      <vt:lpstr>Proč právě téma BIM?</vt:lpstr>
      <vt:lpstr>Cíl práce</vt:lpstr>
      <vt:lpstr>Co je to BIM?</vt:lpstr>
      <vt:lpstr>BIM v ČR a ve světě</vt:lpstr>
      <vt:lpstr>BIM v rámci projektu stavby</vt:lpstr>
      <vt:lpstr>BIM při realizaci stavby</vt:lpstr>
      <vt:lpstr>BIM pro facility management</vt:lpstr>
      <vt:lpstr>Výsledky dotazníkového průzkumu</vt:lpstr>
      <vt:lpstr>Naplnění cíle práce</vt:lpstr>
      <vt:lpstr>Doplňující otázky – vedoucí práce</vt:lpstr>
      <vt:lpstr>Doplňující otázky – oponent práce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BIM modelů                 v životních cyklech stavby</dc:title>
  <dc:creator>Štádler, Milan</dc:creator>
  <cp:lastModifiedBy>Štádler, Milan</cp:lastModifiedBy>
  <cp:revision>8</cp:revision>
  <dcterms:created xsi:type="dcterms:W3CDTF">2018-06-10T14:24:45Z</dcterms:created>
  <dcterms:modified xsi:type="dcterms:W3CDTF">2018-06-12T05:14:44Z</dcterms:modified>
</cp:coreProperties>
</file>