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7" r:id="rId12"/>
    <p:sldId id="265" r:id="rId13"/>
    <p:sldId id="268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57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97620DA-EEEF-4B89-B566-D051406130C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7C99788-F764-4766-A4EF-9A887542BDC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43608" y="4797152"/>
            <a:ext cx="6067197" cy="1389540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Vypracoval:        Michal Hokr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Vedoucí práce:   Ing. Zuzana Kramářová, PhD.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Oponent:            Ing. Lucie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Kussová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Červen 2018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17581" y="3132291"/>
            <a:ext cx="6706747" cy="1412834"/>
          </a:xfrm>
        </p:spPr>
        <p:txBody>
          <a:bodyPr/>
          <a:lstStyle/>
          <a:p>
            <a:pPr marL="182880" indent="0">
              <a:buNone/>
            </a:pPr>
            <a:r>
              <a:rPr lang="cs-CZ" sz="4000" dirty="0" smtClean="0"/>
              <a:t>BROWNFIELD A JEHO PŘESTAVBA</a:t>
            </a:r>
            <a:endParaRPr lang="cs-CZ" sz="4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76672"/>
            <a:ext cx="6673475" cy="2448272"/>
          </a:xfrm>
          <a:prstGeom prst="rect">
            <a:avLst/>
          </a:prstGeom>
        </p:spPr>
      </p:pic>
      <p:pic>
        <p:nvPicPr>
          <p:cNvPr id="5" name="obrázek 1" descr="http://www.vstecb.cz/images/vste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01008"/>
            <a:ext cx="1787106" cy="218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76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08085" y="4725144"/>
            <a:ext cx="6552728" cy="1728192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OTÁZKY VEDOUCÍHO BP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332656"/>
            <a:ext cx="6597352" cy="3873584"/>
          </a:xfrm>
        </p:spPr>
        <p:txBody>
          <a:bodyPr/>
          <a:lstStyle/>
          <a:p>
            <a:pPr marL="502920" indent="-457200" algn="just">
              <a:buAutoNum type="arabicParenR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Popište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jakým způsobem by byla uspořádána parkovací stání na Vámi navrhovaném parkovišti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Počet míst dle výpočtu: 50 parkovacích, 4 pro os. ZP</a:t>
            </a:r>
          </a:p>
          <a:p>
            <a:pPr marL="45720" indent="0" algn="just">
              <a:buNone/>
            </a:pPr>
            <a:endParaRPr lang="cs-CZ" dirty="0"/>
          </a:p>
          <a:p>
            <a:pPr marL="45720" indent="0" algn="just">
              <a:buNone/>
            </a:pP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42" y="1519808"/>
            <a:ext cx="7051800" cy="37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92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OTÁZKY VEDOUCÍHO BP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cs-CZ" sz="2000" b="1" dirty="0" smtClean="0"/>
              <a:t>2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Popište blíže provoz soc. zázemí - místnosti 2.04, 2.05 a 2.06 a zázemí pro box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přístupné pro návštěvníky lezecké stěny i muzea;</a:t>
            </a:r>
          </a:p>
          <a:p>
            <a:pPr marL="45720" indent="0" algn="just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návštěvníci budou mít čipovou vstupenku</a:t>
            </a:r>
          </a:p>
          <a:p>
            <a:pPr marL="45720" indent="0" algn="just"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box klub – samostatný provoz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5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OTÁZKY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cs-CZ" sz="2000" b="1" dirty="0" smtClean="0"/>
              <a:t>1)</a:t>
            </a:r>
            <a:r>
              <a:rPr lang="cs-CZ" sz="2000" dirty="0" smtClean="0"/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Vysvětlete, jak jsou v rámci areálu situovány jednotlivé funkce vzhledem k hlavním přístupům, příjezdům, světovým stranám, klidovým zónám.</a:t>
            </a:r>
          </a:p>
          <a:p>
            <a:pPr marL="4572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 vjezd pro automobily (i nákladní) + pro pěší a cyklisty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1 vchod pro pěší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orientace místností – většinou sever - jih</a:t>
            </a:r>
          </a:p>
        </p:txBody>
      </p:sp>
    </p:spTree>
    <p:extLst>
      <p:ext uri="{BB962C8B-B14F-4D97-AF65-F5344CB8AC3E}">
        <p14:creationId xmlns:p14="http://schemas.microsoft.com/office/powerpoint/2010/main" val="255254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35696" y="43651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>OTÁZKY OPONENTA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cs-CZ" sz="2000" b="1" dirty="0" smtClean="0"/>
              <a:t>2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Popište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obhajte docházkové vzdálenosti zaměstnanců restaurace na toalety z pracovního místa a ze šaten.</a:t>
            </a:r>
          </a:p>
          <a:p>
            <a:pPr marL="45720" indent="0" algn="just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Max. docházková vzdálenost od pracovního místa nesmí být větší než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120 m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při ztíženém přístupu max.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75 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dle ČSN 73 4108 – „Hygienická zařízení a šatny“, čl. 6.1.3.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buNone/>
            </a:pPr>
            <a:r>
              <a:rPr lang="cs-CZ" sz="2000" dirty="0" smtClean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42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63688" y="4365104"/>
            <a:ext cx="6595135" cy="1145064"/>
          </a:xfrm>
        </p:spPr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400" dirty="0" smtClean="0"/>
              <a:t>DĚKUJI ZA POZORNOST</a:t>
            </a:r>
            <a:endParaRPr lang="cs-CZ" sz="44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219" y="620688"/>
            <a:ext cx="5975562" cy="3816424"/>
          </a:xfrm>
        </p:spPr>
      </p:pic>
    </p:spTree>
    <p:extLst>
      <p:ext uri="{BB962C8B-B14F-4D97-AF65-F5344CB8AC3E}">
        <p14:creationId xmlns:p14="http://schemas.microsoft.com/office/powerpoint/2010/main" val="238367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DŮVOD VÝBĚRU TÉMATU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404664"/>
            <a:ext cx="6400800" cy="3801576"/>
          </a:xfrm>
        </p:spPr>
        <p:txBody>
          <a:bodyPr>
            <a:normAutofit/>
          </a:bodyPr>
          <a:lstStyle/>
          <a:p>
            <a:pPr marL="45720" indent="0" algn="just">
              <a:spcAft>
                <a:spcPts val="1200"/>
              </a:spcAft>
              <a:buNone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Revitalizace textilní továrny z 19. </a:t>
            </a:r>
            <a:r>
              <a:rPr lang="cs-C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století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Snaha o návrh na revitalizaci komplexu budov v           centru Strakonic,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který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je v havarijním stavu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Rozšíření zničeného centra Strakonic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66" y="2276872"/>
            <a:ext cx="1959775" cy="265304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852936"/>
            <a:ext cx="3062556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20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CÍL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Rekonstrukce a nalezení nového využití pro     chátrající tovární areál a jeho okolí v lokalitě Ostrov.</a:t>
            </a:r>
          </a:p>
          <a:p>
            <a:pPr marL="45720" indent="0">
              <a:buNone/>
            </a:pP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02532"/>
            <a:ext cx="4815866" cy="31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VÝZKUMNÝ PROBLÉM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cs-CZ" dirty="0" smtClean="0"/>
          </a:p>
          <a:p>
            <a:pPr marL="45720" indent="0">
              <a:buNone/>
            </a:pPr>
            <a:r>
              <a:rPr lang="cs-CZ" dirty="0" smtClean="0"/>
              <a:t> </a:t>
            </a:r>
            <a:r>
              <a:rPr lang="cs-CZ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Najít nové využití pro tovární areál:</a:t>
            </a:r>
          </a:p>
          <a:p>
            <a:pPr marL="4572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aby přitáhl maximum segmentů obyvatelstva</a:t>
            </a:r>
          </a:p>
          <a:p>
            <a:pPr algn="just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aby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funkčně i architektonicky zapadl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 centra města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aby zůstala zachována historická hodnota a genius loci místa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611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548680"/>
            <a:ext cx="6400800" cy="3657560"/>
          </a:xfrm>
        </p:spPr>
        <p:txBody>
          <a:bodyPr/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/>
              <a:t> 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Vytvoření digitální dokumentace areálu továrny ze získané původní projektové dokumentace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Polohopisné a výškopisné měření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348880"/>
            <a:ext cx="4464496" cy="2511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3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POUŽITÉ METODY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890384"/>
            <a:ext cx="6400800" cy="3474720"/>
          </a:xfrm>
        </p:spPr>
        <p:txBody>
          <a:bodyPr/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Pořízení fotografické dokumentace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Návštěva Městského muzea a továrny TSF pro získání informací o historii textilní výroby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Návrh nového využití dle platných ČSN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64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DOSAŽENÉ VÝSLEDKY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spcAft>
                <a:spcPts val="18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Navrženo rozmanité využití továrního areálu: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místo pro atraktivní a moderní sporty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muzeum s funkční expozicí na jedinečné téma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stylový hotel a restaurace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umělecké ateliéry a klubovna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histor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šermu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administrativa – městská samospráva</a:t>
            </a:r>
          </a:p>
          <a:p>
            <a:pPr marL="502920" indent="-457200">
              <a:spcAft>
                <a:spcPts val="600"/>
              </a:spcAft>
              <a:buFont typeface="+mj-lt"/>
              <a:buAutoNum type="arabicPeriod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cyklostezka a stezka pro pěší v okolí areálu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12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PŘÍNOS PRÁCE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0" smtClean="0"/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Návrh může být předložen vedení Města Strakonic</a:t>
            </a:r>
          </a:p>
          <a:p>
            <a:pPr marL="45720" indent="0">
              <a:buNone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Může být prvním impulsem pro nastartování dlouhé cesty k jeho rekonstrukci a revitalizaci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780928"/>
            <a:ext cx="1863080" cy="217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0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4000" dirty="0" smtClean="0"/>
              <a:t>ZÁVĚREČNÉ SHRNUTÍ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spcAft>
                <a:spcPts val="2400"/>
              </a:spcAft>
              <a:buNone/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Navržené využití: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záchrana historických budov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rozmanité a žijící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centrum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města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rozšíření městského centra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11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423</Words>
  <Application>Microsoft Office PowerPoint</Application>
  <PresentationFormat>Předvádění na obrazovce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Aerodynamika</vt:lpstr>
      <vt:lpstr>BROWNFIELD A JEHO PŘESTAVBA</vt:lpstr>
      <vt:lpstr> DŮVOD VÝBĚRU TÉMATU</vt:lpstr>
      <vt:lpstr> CÍL PRÁCE</vt:lpstr>
      <vt:lpstr>VÝZKUMNÝ PROBLÉM</vt:lpstr>
      <vt:lpstr> POUŽITÉ METODY</vt:lpstr>
      <vt:lpstr>POUŽITÉ METODY</vt:lpstr>
      <vt:lpstr> DOSAŽENÉ VÝSLEDKY</vt:lpstr>
      <vt:lpstr>PŘÍNOS PRÁCE</vt:lpstr>
      <vt:lpstr>ZÁVĚREČNÉ SHRNUTÍ</vt:lpstr>
      <vt:lpstr> OTÁZKY VEDOUCÍHO BP</vt:lpstr>
      <vt:lpstr>OTÁZKY VEDOUCÍHO BP</vt:lpstr>
      <vt:lpstr>OTÁZKY OPONENTA</vt:lpstr>
      <vt:lpstr>OTÁZKY OPONENTA</vt:lpstr>
      <vt:lpstr> 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BROWNFIELD A JEHO PŘESTAVBA</dc:title>
  <dc:creator>Windows User</dc:creator>
  <cp:lastModifiedBy>Windows User</cp:lastModifiedBy>
  <cp:revision>32</cp:revision>
  <dcterms:created xsi:type="dcterms:W3CDTF">2018-06-09T15:00:56Z</dcterms:created>
  <dcterms:modified xsi:type="dcterms:W3CDTF">2018-06-13T14:46:02Z</dcterms:modified>
</cp:coreProperties>
</file>