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7" r:id="rId8"/>
    <p:sldId id="268" r:id="rId9"/>
    <p:sldId id="261" r:id="rId10"/>
    <p:sldId id="265" r:id="rId11"/>
    <p:sldId id="262" r:id="rId12"/>
    <p:sldId id="264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7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22.6.2018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22.6.2018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22.6.2018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22.6.2018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22.6.2018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22.6.2018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22.6.2018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22.6.2018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22.6.2018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22.6.2018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22.6.2018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22.6.2018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51720" y="980728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latin typeface="Arial" pitchFamily="34" charset="0"/>
                <a:cs typeface="Arial" pitchFamily="34" charset="0"/>
              </a:rPr>
              <a:t>Nucené větrání obytných budov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87624" y="5229200"/>
            <a:ext cx="7406640" cy="1752600"/>
          </a:xfrm>
        </p:spPr>
        <p:txBody>
          <a:bodyPr>
            <a:normAutofit/>
          </a:bodyPr>
          <a:lstStyle/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Autor bakalářské práce: Tomáš Brabec</a:t>
            </a:r>
          </a:p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Vedoucí bakalářské práce: Ing.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e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t Ing. Petra Nováková</a:t>
            </a:r>
            <a:endParaRPr lang="cs-CZ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85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14234" y="404664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cs-CZ" sz="4400" b="1" dirty="0">
                <a:effectLst/>
                <a:latin typeface="Arial" pitchFamily="34" charset="0"/>
                <a:cs typeface="Arial" pitchFamily="34" charset="0"/>
              </a:rPr>
              <a:t>Obrázek 17 Graf tepelných ztrát způsobených větráním</a:t>
            </a:r>
            <a:br>
              <a:rPr lang="cs-CZ" sz="4400" b="1" dirty="0">
                <a:effectLst/>
                <a:latin typeface="Arial" pitchFamily="34" charset="0"/>
                <a:cs typeface="Arial" pitchFamily="34" charset="0"/>
              </a:rPr>
            </a:b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571" y="1700808"/>
            <a:ext cx="8109406" cy="4735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698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>Doplňující dotazy oponent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1628800"/>
            <a:ext cx="7498080" cy="4800600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Proč bylo použito zařízení těchto výrobců?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Jakým způsobem by jste spočítal a navrhl dimenze potrubí?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57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234888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latin typeface="Arial" pitchFamily="34" charset="0"/>
                <a:cs typeface="Arial" pitchFamily="34" charset="0"/>
              </a:rPr>
              <a:t>Děkuji za pozornost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8144" y="5373216"/>
            <a:ext cx="3065544" cy="875184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Tomáš Brabec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80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548680"/>
            <a:ext cx="7498080" cy="1143000"/>
          </a:xfrm>
        </p:spPr>
        <p:txBody>
          <a:bodyPr>
            <a:noAutofit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>Motivace a důvody k řešení daného problému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2132856"/>
            <a:ext cx="7498080" cy="4115544"/>
          </a:xfrm>
        </p:spPr>
        <p:txBody>
          <a:bodyPr/>
          <a:lstStyle/>
          <a:p>
            <a:r>
              <a:rPr lang="cs-CZ" dirty="0">
                <a:latin typeface="Arial" pitchFamily="34" charset="0"/>
                <a:cs typeface="Arial" pitchFamily="34" charset="0"/>
              </a:rPr>
              <a:t>H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lubší porozumění danému tématu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Osobní zkušenost</a:t>
            </a:r>
          </a:p>
        </p:txBody>
      </p:sp>
    </p:spTree>
    <p:extLst>
      <p:ext uri="{BB962C8B-B14F-4D97-AF65-F5344CB8AC3E}">
        <p14:creationId xmlns:p14="http://schemas.microsoft.com/office/powerpoint/2010/main" val="91957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>Cíl práce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1988840"/>
            <a:ext cx="7498080" cy="4800600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Poslední trendy nuceného větrání obytných budov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Klady a zápory použití nuceného větrání u novostaveb a rekonstruovaných budov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Příklad variantního řešení konkrétní budovy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66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620688"/>
            <a:ext cx="7498080" cy="1143000"/>
          </a:xfrm>
        </p:spPr>
        <p:txBody>
          <a:bodyPr>
            <a:normAutofit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>Metodika práce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2420888"/>
            <a:ext cx="7498080" cy="4800600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Metoda sběru dat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Metoda analýzy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Metoda komparace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88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>Teoretická část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1844824"/>
            <a:ext cx="7498080" cy="4800600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Význam větrání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Vzduch v budově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Požadavky na větrání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Systémy větrání a jejich prvky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Trendy nuceného větrání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24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>Aplikační část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2 varianty</a:t>
            </a:r>
          </a:p>
          <a:p>
            <a:pPr>
              <a:buFontTx/>
              <a:buChar char="-"/>
            </a:pPr>
            <a:r>
              <a:rPr lang="cs-CZ" dirty="0">
                <a:latin typeface="Arial" pitchFamily="34" charset="0"/>
                <a:cs typeface="Arial" pitchFamily="34" charset="0"/>
              </a:rPr>
              <a:t>p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odtlakový systém</a:t>
            </a:r>
          </a:p>
          <a:p>
            <a:pPr>
              <a:buFontTx/>
              <a:buChar char="-"/>
            </a:pPr>
            <a:r>
              <a:rPr lang="cs-CZ" dirty="0">
                <a:latin typeface="Arial" pitchFamily="34" charset="0"/>
                <a:cs typeface="Arial" pitchFamily="34" charset="0"/>
              </a:rPr>
              <a:t>r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ovnotlaký systém</a:t>
            </a:r>
          </a:p>
          <a:p>
            <a:pPr marL="82296" indent="0"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Průtok vzduchu, tepelná ztráta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Trvalé větrání, nárazové větrání</a:t>
            </a:r>
          </a:p>
          <a:p>
            <a:pPr marL="82296" indent="0"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02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100" dirty="0" smtClean="0">
                <a:latin typeface="Arial" pitchFamily="34" charset="0"/>
                <a:cs typeface="Arial" pitchFamily="34" charset="0"/>
              </a:rPr>
              <a:t>Schéma systému podtlakového větrání (varianta A)</a:t>
            </a:r>
            <a:endParaRPr lang="cs-CZ" sz="4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dirty="0"/>
              <a:t> 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556791"/>
            <a:ext cx="7200800" cy="5095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81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100" dirty="0">
                <a:latin typeface="Arial" pitchFamily="34" charset="0"/>
                <a:cs typeface="Arial" pitchFamily="34" charset="0"/>
              </a:rPr>
              <a:t>Schéma systému </a:t>
            </a:r>
            <a:r>
              <a:rPr lang="cs-CZ" sz="4100" dirty="0" smtClean="0">
                <a:latin typeface="Arial" pitchFamily="34" charset="0"/>
                <a:cs typeface="Arial" pitchFamily="34" charset="0"/>
              </a:rPr>
              <a:t>rovnotlakého </a:t>
            </a:r>
            <a:r>
              <a:rPr lang="cs-CZ" sz="4100" dirty="0">
                <a:latin typeface="Arial" pitchFamily="34" charset="0"/>
                <a:cs typeface="Arial" pitchFamily="34" charset="0"/>
              </a:rPr>
              <a:t>větrání (varianta </a:t>
            </a:r>
            <a:r>
              <a:rPr lang="cs-CZ" sz="4100" dirty="0" smtClean="0">
                <a:latin typeface="Arial" pitchFamily="34" charset="0"/>
                <a:cs typeface="Arial" pitchFamily="34" charset="0"/>
              </a:rPr>
              <a:t>B)</a:t>
            </a:r>
            <a:endParaRPr lang="cs-CZ" sz="4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12775"/>
            <a:ext cx="7920880" cy="544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203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98080" cy="1143000"/>
          </a:xfrm>
        </p:spPr>
        <p:txBody>
          <a:bodyPr>
            <a:normAutofit/>
          </a:bodyPr>
          <a:lstStyle/>
          <a:p>
            <a:r>
              <a:rPr lang="cs-CZ" sz="4400" dirty="0">
                <a:latin typeface="Arial" pitchFamily="34" charset="0"/>
                <a:cs typeface="Arial" pitchFamily="34" charset="0"/>
              </a:rPr>
              <a:t>Doplňující dotazy </a:t>
            </a:r>
            <a:r>
              <a:rPr lang="cs-CZ" sz="4400" dirty="0" smtClean="0">
                <a:latin typeface="Arial" pitchFamily="34" charset="0"/>
                <a:cs typeface="Arial" pitchFamily="34" charset="0"/>
              </a:rPr>
              <a:t>vedoucí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Vysvětlete a popište obr. č.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19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– Graf tepelných ztrát způsobených větráním na straně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47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Objasněte prosím Váš závěr: „Z informací uváděných v teoretické části, bylo možné vysledovat skutečnost, že neexistuje vhodný systém pro novostavby nebo pro rekonstruované budovy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.“</a:t>
            </a:r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Jak jste postupoval při dimenzování potrubí? Jaké znáte další možnosti větrání budov?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78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252</TotalTime>
  <Words>218</Words>
  <Application>Microsoft Office PowerPoint</Application>
  <PresentationFormat>Předvádění na obrazovce (4:3)</PresentationFormat>
  <Paragraphs>42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Slunovrat</vt:lpstr>
      <vt:lpstr>Nucené větrání obytných budov</vt:lpstr>
      <vt:lpstr>Motivace a důvody k řešení daného problému</vt:lpstr>
      <vt:lpstr>Cíl práce</vt:lpstr>
      <vt:lpstr>Metodika práce</vt:lpstr>
      <vt:lpstr>Teoretická část</vt:lpstr>
      <vt:lpstr>Aplikační část</vt:lpstr>
      <vt:lpstr>Schéma systému podtlakového větrání (varianta A)</vt:lpstr>
      <vt:lpstr>Schéma systému rovnotlakého větrání (varianta B)</vt:lpstr>
      <vt:lpstr>Doplňující dotazy vedoucí</vt:lpstr>
      <vt:lpstr>Obrázek 17 Graf tepelných ztrát způsobených větráním </vt:lpstr>
      <vt:lpstr>Doplňující dotazy oponent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NUCENÉ VĚTRÁNÍ OBYTNÝCH BUDOV</dc:title>
  <dc:creator>TOMAS</dc:creator>
  <cp:lastModifiedBy>TOMAS</cp:lastModifiedBy>
  <cp:revision>23</cp:revision>
  <dcterms:created xsi:type="dcterms:W3CDTF">2018-01-21T21:01:32Z</dcterms:created>
  <dcterms:modified xsi:type="dcterms:W3CDTF">2018-06-22T21:00:40Z</dcterms:modified>
</cp:coreProperties>
</file>