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643866" cy="1585922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Vypracoval: Michal Šimek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Vedoucí práce: Ing. </a:t>
            </a:r>
            <a:r>
              <a:rPr lang="cs-CZ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et</a:t>
            </a:r>
            <a:r>
              <a:rPr lang="cs-CZ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Ing. Petra Nováková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Oponent: Ing. Michal Lavička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NOVOSTAVBA VÍCEÚČOLOVÉHO OBJEKTU VE VYBRANÉ LOKALITĚ NA ÚROVNI PROJEKTU PRO STAVEBNÍ POVOLENÍ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DOPLŇUJÍCÍ OTÁZKA 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entury Gothic" pitchFamily="34" charset="0"/>
              </a:rPr>
              <a:t>Vedoucí práce Ing. </a:t>
            </a:r>
            <a:r>
              <a:rPr lang="cs-CZ" dirty="0" err="1" smtClean="0">
                <a:latin typeface="Century Gothic" pitchFamily="34" charset="0"/>
              </a:rPr>
              <a:t>et</a:t>
            </a:r>
            <a:r>
              <a:rPr lang="cs-CZ" dirty="0" smtClean="0">
                <a:latin typeface="Century Gothic" pitchFamily="34" charset="0"/>
              </a:rPr>
              <a:t> Ing. Petra Nováková</a:t>
            </a:r>
          </a:p>
          <a:p>
            <a:r>
              <a:rPr lang="cs-CZ" b="1" dirty="0" smtClean="0">
                <a:latin typeface="Century Gothic" pitchFamily="34" charset="0"/>
              </a:rPr>
              <a:t>Jak jste postupoval při dimenzování   základových konstrukcí?</a:t>
            </a:r>
          </a:p>
          <a:p>
            <a:pPr>
              <a:buNone/>
            </a:pPr>
            <a:endParaRPr lang="cs-CZ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57562"/>
            <a:ext cx="2905131" cy="26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5857884" y="521495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OTÁZKA 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Vedoucí práce Ing.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et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Ing. Petra Nováková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800" b="1" dirty="0" smtClean="0">
                <a:latin typeface="Century Gothic" pitchFamily="34" charset="0"/>
              </a:rPr>
              <a:t>Proč máte ve výpočtech součinitele prostupu tepla korekci součinitele prostupu tepla </a:t>
            </a:r>
            <a:r>
              <a:rPr lang="cs-CZ" sz="2800" b="1" dirty="0" err="1" smtClean="0">
                <a:latin typeface="Century Gothic" pitchFamily="34" charset="0"/>
              </a:rPr>
              <a:t>dU</a:t>
            </a:r>
            <a:r>
              <a:rPr lang="cs-CZ" sz="2800" b="1" dirty="0" smtClean="0">
                <a:latin typeface="Century Gothic" pitchFamily="34" charset="0"/>
              </a:rPr>
              <a:t> = 0 W/m2K? Uvažujete někde ve výpočtu s vlivem tepelných mostů?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3554" name="Picture 2" descr="D:\Downloads\35194295_1976711005682068_83703809190049873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2783914" cy="2122472"/>
          </a:xfrm>
          <a:prstGeom prst="rect">
            <a:avLst/>
          </a:prstGeom>
          <a:noFill/>
        </p:spPr>
      </p:pic>
      <p:pic>
        <p:nvPicPr>
          <p:cNvPr id="23555" name="Picture 3" descr="D:\Downloads\35210661_1976710932348742_25388151049342156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2688339" cy="2117067"/>
          </a:xfrm>
          <a:prstGeom prst="rect">
            <a:avLst/>
          </a:prstGeom>
          <a:noFill/>
        </p:spPr>
      </p:pic>
      <p:pic>
        <p:nvPicPr>
          <p:cNvPr id="23556" name="Picture 4" descr="D:\Downloads\35247726_1976710775682091_63765319019051089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555654" cy="2064718"/>
          </a:xfrm>
          <a:prstGeom prst="rect">
            <a:avLst/>
          </a:prstGeom>
          <a:noFill/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1142976" y="63963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3929058" y="63963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6858016" y="628652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OTÁZKA 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Oponenta práce Ing. Michal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Lavička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600" b="1" dirty="0" smtClean="0">
                <a:latin typeface="Century Gothic" pitchFamily="34" charset="0"/>
              </a:rPr>
              <a:t>Proč není zateplen strop z vnější strany nad 1.NP? viz řez A-A , B-B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4071966" cy="359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3052056"/>
            <a:ext cx="1285884" cy="33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C:\Users\simis\Desktop\m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3021208" cy="3000396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6286512" y="628652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3643306" y="63963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1500166" y="6215082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CÍL PRÁCE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Návrh</a:t>
            </a:r>
          </a:p>
          <a:p>
            <a:r>
              <a:rPr lang="cs-CZ" dirty="0" smtClean="0">
                <a:latin typeface="Century Gothic" pitchFamily="34" charset="0"/>
              </a:rPr>
              <a:t>Projekt </a:t>
            </a:r>
          </a:p>
          <a:p>
            <a:r>
              <a:rPr lang="cs-CZ" dirty="0" smtClean="0">
                <a:latin typeface="Century Gothic" pitchFamily="34" charset="0"/>
              </a:rPr>
              <a:t>Dokumentace pro stavební </a:t>
            </a:r>
            <a:r>
              <a:rPr lang="cs-CZ" dirty="0" smtClean="0">
                <a:latin typeface="Century Gothic" pitchFamily="34" charset="0"/>
              </a:rPr>
              <a:t>povolení</a:t>
            </a:r>
          </a:p>
          <a:p>
            <a:r>
              <a:rPr lang="cs-CZ" dirty="0" smtClean="0">
                <a:latin typeface="Century Gothic" pitchFamily="34" charset="0"/>
              </a:rPr>
              <a:t>Inteligentní systémy budov</a:t>
            </a:r>
            <a:endParaRPr lang="cs-CZ" dirty="0" smtClean="0">
              <a:latin typeface="Century Gothic" pitchFamily="34" charset="0"/>
            </a:endParaRPr>
          </a:p>
          <a:p>
            <a:endParaRPr lang="cs-CZ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357562"/>
            <a:ext cx="31772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4733500" cy="207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UMÍSTĚNÍ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Umístění: </a:t>
            </a:r>
            <a:r>
              <a:rPr lang="cs-CZ" dirty="0" smtClean="0">
                <a:latin typeface="Century Gothic" pitchFamily="34" charset="0"/>
              </a:rPr>
              <a:t>České Budějovice</a:t>
            </a:r>
          </a:p>
          <a:p>
            <a:r>
              <a:rPr lang="cs-CZ" b="1" dirty="0" smtClean="0">
                <a:latin typeface="Century Gothic" pitchFamily="34" charset="0"/>
              </a:rPr>
              <a:t>Katastrální území: </a:t>
            </a:r>
            <a:r>
              <a:rPr lang="cs-CZ" dirty="0" smtClean="0">
                <a:latin typeface="Century Gothic" pitchFamily="34" charset="0"/>
              </a:rPr>
              <a:t>České </a:t>
            </a:r>
            <a:r>
              <a:rPr lang="cs-CZ" dirty="0" err="1" smtClean="0">
                <a:latin typeface="Century Gothic" pitchFamily="34" charset="0"/>
              </a:rPr>
              <a:t>Vrbné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Výměra: </a:t>
            </a:r>
            <a:r>
              <a:rPr lang="cs-CZ" dirty="0" smtClean="0">
                <a:latin typeface="Century Gothic" pitchFamily="34" charset="0"/>
              </a:rPr>
              <a:t>5403m2</a:t>
            </a:r>
          </a:p>
          <a:p>
            <a:r>
              <a:rPr lang="cs-CZ" b="1" dirty="0" smtClean="0">
                <a:latin typeface="Century Gothic" pitchFamily="34" charset="0"/>
              </a:rPr>
              <a:t>Katastrální číslo: </a:t>
            </a:r>
            <a:r>
              <a:rPr lang="cs-CZ" dirty="0" smtClean="0">
                <a:latin typeface="Century Gothic" pitchFamily="34" charset="0"/>
              </a:rPr>
              <a:t>180/12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721509" cy="18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2143108" y="585789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</a:t>
            </a:r>
            <a:r>
              <a:rPr lang="cs-CZ" sz="1200" dirty="0" smtClean="0">
                <a:latin typeface="Century Gothic" panose="020B0502020202020204" pitchFamily="34" charset="0"/>
              </a:rPr>
              <a:t>mapy.</a:t>
            </a:r>
            <a:r>
              <a:rPr lang="cs-CZ" sz="1200" dirty="0" err="1" smtClean="0">
                <a:latin typeface="Century Gothic" panose="020B0502020202020204" pitchFamily="34" charset="0"/>
              </a:rPr>
              <a:t>cz</a:t>
            </a:r>
            <a:r>
              <a:rPr lang="cs-CZ" sz="1200" dirty="0" smtClean="0">
                <a:latin typeface="Century Gothic" panose="020B0502020202020204" pitchFamily="34" charset="0"/>
              </a:rPr>
              <a:t>)</a:t>
            </a:r>
            <a:endParaRPr lang="cs-CZ" sz="1200" dirty="0">
              <a:latin typeface="Century Gothic" panose="020B0502020202020204" pitchFamily="34" charset="0"/>
            </a:endParaRPr>
          </a:p>
          <a:p>
            <a:endParaRPr lang="cs-CZ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3854278" cy="20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5786446" y="5929330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</a:t>
            </a:r>
            <a:r>
              <a:rPr lang="cs-CZ" sz="1200" dirty="0" err="1" smtClean="0">
                <a:latin typeface="Century Gothic" panose="020B0502020202020204" pitchFamily="34" charset="0"/>
              </a:rPr>
              <a:t>nahlizenidokatastru.cz</a:t>
            </a:r>
            <a:r>
              <a:rPr lang="cs-CZ" sz="1200" dirty="0" smtClean="0">
                <a:latin typeface="Century Gothic" panose="020B0502020202020204" pitchFamily="34" charset="0"/>
              </a:rPr>
              <a:t>)</a:t>
            </a:r>
            <a:endParaRPr lang="cs-CZ" sz="1200" dirty="0">
              <a:latin typeface="Century Gothic" panose="020B0502020202020204" pitchFamily="34" charset="0"/>
            </a:endParaRPr>
          </a:p>
          <a:p>
            <a:endParaRPr lang="cs-CZ" sz="1200" dirty="0"/>
          </a:p>
        </p:txBody>
      </p:sp>
      <p:pic>
        <p:nvPicPr>
          <p:cNvPr id="1029" name="Picture 5" descr="VÃ½sledek obrÃ¡zku pro znak ÄeskÃ½ch budÄjov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10"/>
            <a:ext cx="1928826" cy="1928826"/>
          </a:xfrm>
          <a:prstGeom prst="rect">
            <a:avLst/>
          </a:prstGeom>
          <a:noFill/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6786578" y="314324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</a:t>
            </a:r>
            <a:r>
              <a:rPr lang="cs-CZ" sz="1200" dirty="0" smtClean="0">
                <a:latin typeface="Century Gothic" panose="020B0502020202020204" pitchFamily="34" charset="0"/>
              </a:rPr>
              <a:t>c-</a:t>
            </a:r>
            <a:r>
              <a:rPr lang="cs-CZ" sz="1200" dirty="0" err="1" smtClean="0">
                <a:latin typeface="Century Gothic" panose="020B0502020202020204" pitchFamily="34" charset="0"/>
              </a:rPr>
              <a:t>budejovice.cz</a:t>
            </a:r>
            <a:r>
              <a:rPr lang="cs-CZ" sz="1200" dirty="0" smtClean="0">
                <a:latin typeface="Century Gothic" panose="020B0502020202020204" pitchFamily="34" charset="0"/>
              </a:rPr>
              <a:t>)</a:t>
            </a:r>
            <a:endParaRPr lang="cs-CZ" sz="1200" dirty="0">
              <a:latin typeface="Century Gothic" panose="020B0502020202020204" pitchFamily="34" charset="0"/>
            </a:endParaRP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KORDINAČNÍ SITUACE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7500958" y="6215082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23459"/>
            <a:ext cx="6357982" cy="510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TECHNICKÉ A DISPOZIČNÍ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43504" y="3571876"/>
            <a:ext cx="3643338" cy="2000264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  <a:latin typeface="Century Gothic" pitchFamily="34" charset="0"/>
              </a:rPr>
              <a:t>Obytné plochy</a:t>
            </a:r>
          </a:p>
          <a:p>
            <a:pPr>
              <a:buNone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Komunikační prostor</a:t>
            </a:r>
          </a:p>
          <a:p>
            <a:pPr>
              <a:buNone/>
            </a:pPr>
            <a:r>
              <a:rPr lang="cs-CZ" b="1" dirty="0" smtClean="0">
                <a:solidFill>
                  <a:srgbClr val="92D050"/>
                </a:solidFill>
                <a:latin typeface="Century Gothic" pitchFamily="34" charset="0"/>
              </a:rPr>
              <a:t>Výrobní plochy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6"/>
                </a:solidFill>
                <a:latin typeface="Century Gothic" pitchFamily="34" charset="0"/>
              </a:rPr>
              <a:t>Prodejní plochy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78718"/>
            <a:ext cx="4214842" cy="52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4786314" y="6143644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TECHNICKÉ A DISPOZIČNÍ ŘEŠENÍ 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14942" y="3143248"/>
            <a:ext cx="3571900" cy="135732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Obytné plochy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Komunikační prostor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Kancelářské plochy</a:t>
            </a: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4214842" cy="526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5072066" y="6143644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TECHNICKÉ A DISPOZIČNÍ ŘEŠENÍ 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357818" y="3571876"/>
            <a:ext cx="3643338" cy="24812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Obytné plochy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Komunikační prostor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0460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5429256" y="592933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SYSTÉMY OBJEKTU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Základy </a:t>
            </a:r>
          </a:p>
          <a:p>
            <a:r>
              <a:rPr lang="cs-CZ" dirty="0" smtClean="0">
                <a:latin typeface="Century Gothic" pitchFamily="34" charset="0"/>
              </a:rPr>
              <a:t>Stěny </a:t>
            </a:r>
          </a:p>
          <a:p>
            <a:r>
              <a:rPr lang="cs-CZ" dirty="0" smtClean="0">
                <a:latin typeface="Century Gothic" pitchFamily="34" charset="0"/>
              </a:rPr>
              <a:t>Strop</a:t>
            </a:r>
          </a:p>
          <a:p>
            <a:r>
              <a:rPr lang="cs-CZ" dirty="0" smtClean="0">
                <a:latin typeface="Century Gothic" pitchFamily="34" charset="0"/>
              </a:rPr>
              <a:t>Střecha</a:t>
            </a:r>
          </a:p>
          <a:p>
            <a:endParaRPr lang="cs-CZ" dirty="0" smtClean="0"/>
          </a:p>
        </p:txBody>
      </p:sp>
      <p:pic>
        <p:nvPicPr>
          <p:cNvPr id="5122" name="Picture 2" descr="VÃ½sledek obrÃ¡zku pro spi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582850" cy="1937137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2047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429264"/>
            <a:ext cx="4000528" cy="75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VÃ½sledek obrÃ¡zku pro kontaktnÃ­ zateplovacÃ­ systÃ©m eti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00438"/>
            <a:ext cx="2738420" cy="2738420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7000892" y="4643446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7500958" y="6215082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vlastní)</a:t>
            </a:r>
          </a:p>
          <a:p>
            <a:endParaRPr lang="cs-CZ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7215206" y="3500438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(Zdroj: </a:t>
            </a:r>
            <a:r>
              <a:rPr lang="cs-CZ" sz="1200" dirty="0" err="1" smtClean="0">
                <a:latin typeface="Century Gothic" panose="020B0502020202020204" pitchFamily="34" charset="0"/>
              </a:rPr>
              <a:t>goldbeck.cz</a:t>
            </a:r>
            <a:r>
              <a:rPr lang="cs-CZ" sz="1200" dirty="0" smtClean="0">
                <a:latin typeface="Century Gothic" panose="020B0502020202020204" pitchFamily="34" charset="0"/>
              </a:rPr>
              <a:t>)</a:t>
            </a:r>
            <a:endParaRPr lang="cs-CZ" sz="1200" dirty="0">
              <a:latin typeface="Century Gothic" panose="020B0502020202020204" pitchFamily="34" charset="0"/>
            </a:endParaRPr>
          </a:p>
          <a:p>
            <a:endParaRPr lang="cs-CZ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3774284E-79DC-46CB-9708-A3DD1EB07FFC}"/>
              </a:ext>
            </a:extLst>
          </p:cNvPr>
          <p:cNvSpPr txBox="1"/>
          <p:nvPr/>
        </p:nvSpPr>
        <p:spPr>
          <a:xfrm>
            <a:off x="2571736" y="5572140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(</a:t>
            </a:r>
            <a:r>
              <a:rPr lang="cs-CZ" sz="1200" dirty="0" smtClean="0">
                <a:latin typeface="Century Gothic" panose="020B0502020202020204" pitchFamily="34" charset="0"/>
              </a:rPr>
              <a:t>Zdroj:</a:t>
            </a:r>
            <a:r>
              <a:rPr lang="cs-CZ" sz="1200" dirty="0" err="1" smtClean="0">
                <a:latin typeface="Century Gothic" panose="020B0502020202020204" pitchFamily="34" charset="0"/>
              </a:rPr>
              <a:t>isover.cz</a:t>
            </a:r>
            <a:r>
              <a:rPr lang="cs-CZ" sz="1200" dirty="0" smtClean="0">
                <a:latin typeface="Century Gothic" panose="020B0502020202020204" pitchFamily="34" charset="0"/>
              </a:rPr>
              <a:t>)</a:t>
            </a:r>
            <a:endParaRPr lang="cs-CZ" sz="1200" dirty="0">
              <a:latin typeface="Century Gothic" panose="020B0502020202020204" pitchFamily="34" charset="0"/>
            </a:endParaRPr>
          </a:p>
          <a:p>
            <a:endParaRPr lang="cs-CZ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accent2"/>
                </a:solidFill>
              </a:rPr>
              <a:t>DĚKUJI ZA POZORNOST</a:t>
            </a:r>
            <a:endParaRPr lang="cs-CZ" sz="6000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85786" y="5429264"/>
            <a:ext cx="7943880" cy="62387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Chcete zodpovědět doplňující případně jiné otázky ? 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275</Words>
  <PresentationFormat>Předvádění na obrazovce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NOVOSTAVBA VÍCEÚČOLOVÉHO OBJEKTU VE VYBRANÉ LOKALITĚ NA ÚROVNI PROJEKTU PRO STAVEBNÍ POVOLENÍ</vt:lpstr>
      <vt:lpstr>CÍL PRÁCE</vt:lpstr>
      <vt:lpstr>UMÍSTĚNÍ</vt:lpstr>
      <vt:lpstr>KORDINAČNÍ SITUACE</vt:lpstr>
      <vt:lpstr>TECHNICKÉ A DISPOZIČNÍ ŘEŠENÍ </vt:lpstr>
      <vt:lpstr>TECHNICKÉ A DISPOZIČNÍ ŘEŠENÍ </vt:lpstr>
      <vt:lpstr>TECHNICKÉ A DISPOZIČNÍ ŘEŠENÍ </vt:lpstr>
      <vt:lpstr>SYSTÉMY OBJEKTU</vt:lpstr>
      <vt:lpstr>DĚKUJI ZA POZORNOST</vt:lpstr>
      <vt:lpstr>DOPLŇUJÍCÍ OTÁZKA 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Šimek</dc:creator>
  <cp:lastModifiedBy>Michal Šimek</cp:lastModifiedBy>
  <cp:revision>24</cp:revision>
  <dcterms:created xsi:type="dcterms:W3CDTF">2018-06-12T06:33:12Z</dcterms:created>
  <dcterms:modified xsi:type="dcterms:W3CDTF">2018-06-13T10:32:58Z</dcterms:modified>
</cp:coreProperties>
</file>