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9AC52-D304-455D-9BB7-32FCA7BDFDFB}" type="datetimeFigureOut">
              <a:rPr lang="cs-CZ" smtClean="0"/>
              <a:pPr/>
              <a:t>12. 6. 2018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5E74D-9A16-4CCD-9709-3438C94880D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noAutofit/>
          </a:bodyPr>
          <a:lstStyle/>
          <a:p>
            <a:r>
              <a:rPr lang="cs-CZ" sz="6000" b="1" dirty="0" smtClean="0"/>
              <a:t>Rekonstrukce šikmých střech</a:t>
            </a:r>
            <a:endParaRPr lang="cs-CZ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976" y="4143380"/>
            <a:ext cx="6400800" cy="2286016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Autor bakalářské práce : Kristýna Holá</a:t>
            </a:r>
          </a:p>
          <a:p>
            <a:pPr algn="l"/>
            <a:endParaRPr lang="cs-CZ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Vedoucí bakalářské práce : Ing. Jan Plachý, </a:t>
            </a:r>
            <a:r>
              <a:rPr lang="cs-CZ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Ph.D</a:t>
            </a:r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cs-CZ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Oponent bakalářské práce: Ing. Tomáš Hrdlička</a:t>
            </a:r>
          </a:p>
          <a:p>
            <a:pPr algn="l"/>
            <a:endParaRPr lang="cs-CZ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České Budějovice, červen 2018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Obdélník 4"/>
          <p:cNvSpPr/>
          <p:nvPr/>
        </p:nvSpPr>
        <p:spPr>
          <a:xfrm>
            <a:off x="1857324" y="500042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Vysoká škola technická a ekonomická v Českých Budějovicích</a:t>
            </a:r>
            <a:endParaRPr lang="cs-CZ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Návrh rekonstrukce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Přístup možný z interiéru i exteriéru</a:t>
            </a:r>
          </a:p>
          <a:p>
            <a:r>
              <a:rPr lang="cs-CZ" dirty="0" smtClean="0"/>
              <a:t>Zvolená varianta: rekonstrukce z exteriéru</a:t>
            </a:r>
          </a:p>
          <a:p>
            <a:r>
              <a:rPr lang="cs-CZ" dirty="0" smtClean="0"/>
              <a:t>Zachování části skladby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286256"/>
            <a:ext cx="75849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Přímá spojovací čára 6"/>
          <p:cNvCxnSpPr/>
          <p:nvPr/>
        </p:nvCxnSpPr>
        <p:spPr>
          <a:xfrm>
            <a:off x="7358082" y="4929198"/>
            <a:ext cx="50006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 rot="5400000">
            <a:off x="7357288" y="5429264"/>
            <a:ext cx="1000926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7393801" y="4464851"/>
            <a:ext cx="928694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7072330" y="3500438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ODSTRANÍ SE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7429520" y="6072206"/>
            <a:ext cx="108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PŮVODNÍ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Varianta 1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572008"/>
            <a:ext cx="4529565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714488"/>
            <a:ext cx="79602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2357422" y="6215082"/>
            <a:ext cx="1620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vlastníc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Varianta 2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85728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571612"/>
            <a:ext cx="7786742" cy="4143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86322"/>
            <a:ext cx="3413028" cy="184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3714744" y="628652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Varianta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85728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71612"/>
            <a:ext cx="7948635" cy="39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4643446"/>
            <a:ext cx="35141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élník 6"/>
          <p:cNvSpPr/>
          <p:nvPr/>
        </p:nvSpPr>
        <p:spPr>
          <a:xfrm>
            <a:off x="3714744" y="6143644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Vybrané řešení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85728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7358082" y="450057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200" y="1785926"/>
            <a:ext cx="89058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a 6"/>
          <p:cNvSpPr/>
          <p:nvPr/>
        </p:nvSpPr>
        <p:spPr>
          <a:xfrm>
            <a:off x="3500430" y="1785926"/>
            <a:ext cx="2357454" cy="300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286544" cy="6548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7429520" y="6286520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85728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71604" y="2357430"/>
            <a:ext cx="5143536" cy="2428892"/>
          </a:xfrm>
        </p:spPr>
        <p:txBody>
          <a:bodyPr/>
          <a:lstStyle/>
          <a:p>
            <a:r>
              <a:rPr lang="cs-CZ" dirty="0" smtClean="0"/>
              <a:t>Vytvoření funkční skladby</a:t>
            </a:r>
          </a:p>
          <a:p>
            <a:r>
              <a:rPr lang="cs-CZ" dirty="0" smtClean="0"/>
              <a:t>Návrh půdní vestavby</a:t>
            </a:r>
          </a:p>
          <a:p>
            <a:r>
              <a:rPr lang="cs-CZ" dirty="0" smtClean="0"/>
              <a:t>Cíl práce splněn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4" name="Picture 2" descr="VÃ½sledek obrÃ¡zku pro Ãºkol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072074"/>
            <a:ext cx="2850376" cy="135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571744"/>
            <a:ext cx="8229600" cy="1143000"/>
          </a:xfrm>
        </p:spPr>
        <p:txBody>
          <a:bodyPr/>
          <a:lstStyle/>
          <a:p>
            <a:r>
              <a:rPr lang="cs-CZ" dirty="0" smtClean="0"/>
              <a:t>Děkuji za Vaši pozornost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247174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cs-CZ" dirty="0" smtClean="0"/>
              <a:t>Od vedoucího práce:</a:t>
            </a:r>
          </a:p>
          <a:p>
            <a:pPr>
              <a:buNone/>
            </a:pPr>
            <a:r>
              <a:rPr lang="cs-CZ" dirty="0" smtClean="0"/>
              <a:t>   „Na obr.č. 24 je rekonstrukce z interiérové strany. Nakreslete a popište princip realizace. V kapitole č.4.3. str. 62 uvádíte, že v cenové kalkulaci nejsou uvedeny kotvící prostředky: „protože každá firma určuje počet kotvících prostředků na základě statického posouzení.“ Vysvětlete“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29066"/>
            <a:ext cx="5246969" cy="244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Obdélník 7"/>
          <p:cNvSpPr/>
          <p:nvPr/>
        </p:nvSpPr>
        <p:spPr>
          <a:xfrm>
            <a:off x="6286512" y="6000768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Doplňující dotazy: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Od oponenta: </a:t>
            </a:r>
          </a:p>
          <a:p>
            <a:r>
              <a:rPr lang="cs-CZ" dirty="0" smtClean="0"/>
              <a:t>Ve skladbě č.2 navrhujete 2x vrstvu SDK – jaký to má důvod? Nebude mít podhled příliš vysokou hmotnost? </a:t>
            </a:r>
          </a:p>
          <a:p>
            <a:r>
              <a:rPr lang="cs-CZ" dirty="0" smtClean="0"/>
              <a:t>Z jakého důvodu v tepelně technickém posouzení uvažujete korekci součinitele prostupu tepla </a:t>
            </a:r>
            <a:r>
              <a:rPr lang="cs-CZ" dirty="0" err="1" smtClean="0"/>
              <a:t>dU</a:t>
            </a:r>
            <a:r>
              <a:rPr lang="cs-CZ" dirty="0" smtClean="0"/>
              <a:t> 0,05 W(m².K)?</a:t>
            </a:r>
          </a:p>
          <a:p>
            <a:r>
              <a:rPr lang="cs-CZ" dirty="0" smtClean="0"/>
              <a:t>Jak bude na detailu F15 zajištěn spoj </a:t>
            </a:r>
            <a:r>
              <a:rPr lang="cs-CZ" dirty="0" err="1" smtClean="0"/>
              <a:t>parozábrany</a:t>
            </a:r>
            <a:r>
              <a:rPr lang="cs-CZ" dirty="0" smtClean="0"/>
              <a:t> s omítkou, jak bude při realizaci ověřena kvalita provedení </a:t>
            </a:r>
            <a:r>
              <a:rPr lang="cs-CZ" dirty="0" err="1" smtClean="0"/>
              <a:t>parozábrany</a:t>
            </a:r>
            <a:r>
              <a:rPr lang="cs-CZ" dirty="0" smtClean="0"/>
              <a:t>?</a:t>
            </a:r>
          </a:p>
          <a:p>
            <a:r>
              <a:rPr lang="cs-CZ" dirty="0" smtClean="0"/>
              <a:t>Proč nebyl v tepelně technických výpočtech adekvátně snížen difuzní faktor </a:t>
            </a:r>
            <a:r>
              <a:rPr lang="cs-CZ" dirty="0" err="1" smtClean="0"/>
              <a:t>parozábrany</a:t>
            </a:r>
            <a:r>
              <a:rPr lang="cs-CZ" dirty="0" smtClean="0"/>
              <a:t> v závislosti na </a:t>
            </a:r>
            <a:r>
              <a:rPr lang="cs-CZ" dirty="0" err="1" smtClean="0"/>
              <a:t>kvalotě</a:t>
            </a:r>
            <a:r>
              <a:rPr lang="cs-CZ" dirty="0" smtClean="0"/>
              <a:t> provedení, tak jak to uvádí např. F. </a:t>
            </a:r>
            <a:r>
              <a:rPr lang="cs-CZ" dirty="0" err="1" smtClean="0"/>
              <a:t>Mrlík</a:t>
            </a:r>
            <a:r>
              <a:rPr lang="cs-CZ" dirty="0" smtClean="0"/>
              <a:t> či J. Šala m.</a:t>
            </a:r>
            <a:r>
              <a:rPr lang="cs-CZ" dirty="0" err="1" smtClean="0"/>
              <a:t>j</a:t>
            </a:r>
            <a:r>
              <a:rPr lang="cs-CZ" dirty="0" smtClean="0"/>
              <a:t>. se toto uvádí v manuálu použitého SW?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85720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Cíl práce</a:t>
            </a:r>
          </a:p>
          <a:p>
            <a:r>
              <a:rPr lang="cs-CZ" dirty="0" smtClean="0"/>
              <a:t>Motivace k řešení problému</a:t>
            </a:r>
          </a:p>
          <a:p>
            <a:r>
              <a:rPr lang="cs-CZ" dirty="0" smtClean="0"/>
              <a:t>Informace o objektu</a:t>
            </a:r>
          </a:p>
          <a:p>
            <a:r>
              <a:rPr lang="cs-CZ" dirty="0" smtClean="0"/>
              <a:t>Popis střešní konstrukce</a:t>
            </a:r>
          </a:p>
          <a:p>
            <a:r>
              <a:rPr lang="cs-CZ" dirty="0" smtClean="0"/>
              <a:t>Metody řešení</a:t>
            </a:r>
          </a:p>
          <a:p>
            <a:r>
              <a:rPr lang="cs-CZ" dirty="0" smtClean="0"/>
              <a:t>Návrh rekonstrukce</a:t>
            </a:r>
          </a:p>
          <a:p>
            <a:r>
              <a:rPr lang="cs-CZ" dirty="0" smtClean="0"/>
              <a:t>Vybrané </a:t>
            </a:r>
            <a:r>
              <a:rPr lang="cs-CZ" dirty="0" smtClean="0"/>
              <a:t>řešení</a:t>
            </a:r>
          </a:p>
          <a:p>
            <a:r>
              <a:rPr lang="cs-CZ" dirty="0" smtClean="0"/>
              <a:t>S</a:t>
            </a:r>
            <a:r>
              <a:rPr lang="cs-CZ" dirty="0" smtClean="0"/>
              <a:t>hrnutí</a:t>
            </a:r>
            <a:endParaRPr lang="cs-CZ" dirty="0" smtClean="0"/>
          </a:p>
          <a:p>
            <a:r>
              <a:rPr lang="cs-CZ" dirty="0" smtClean="0"/>
              <a:t>Doplňující dotazy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70" name="Picture 2" descr="VÃ½sledek obrÃ¡zku pro obsah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57200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Cíl práce: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207167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cs-CZ" i="1" dirty="0" smtClean="0"/>
              <a:t>   „Cílem </a:t>
            </a:r>
            <a:r>
              <a:rPr lang="cs-CZ" i="1" dirty="0"/>
              <a:t>bakalářské práce je zpracovat </a:t>
            </a:r>
            <a:r>
              <a:rPr lang="cs-CZ" i="1" dirty="0" smtClean="0"/>
              <a:t>základní přehled možných </a:t>
            </a:r>
            <a:r>
              <a:rPr lang="cs-CZ" i="1" dirty="0"/>
              <a:t>variant konstrukčního řešení rekonstrukcí šikmých střech. Popsat výhody a nevýhody jednotlivých konstrukčních řešení. Pro zvolený objekt zpracovat projektovou dokumentaci</a:t>
            </a:r>
            <a:r>
              <a:rPr lang="cs-CZ" i="1" dirty="0" smtClean="0"/>
              <a:t>.“</a:t>
            </a:r>
            <a:endParaRPr lang="cs-CZ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285728"/>
            <a:ext cx="6472254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Motivace k řešení problému: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2143116"/>
            <a:ext cx="8229600" cy="4525963"/>
          </a:xfrm>
        </p:spPr>
        <p:txBody>
          <a:bodyPr/>
          <a:lstStyle/>
          <a:p>
            <a:r>
              <a:rPr lang="cs-CZ" dirty="0" smtClean="0"/>
              <a:t>Aktuálnost tématu </a:t>
            </a:r>
          </a:p>
          <a:p>
            <a:r>
              <a:rPr lang="cs-CZ" dirty="0" smtClean="0"/>
              <a:t>Osobní vztah k objektu</a:t>
            </a:r>
          </a:p>
          <a:p>
            <a:r>
              <a:rPr lang="cs-CZ" dirty="0" smtClean="0"/>
              <a:t>Praktické využití práce</a:t>
            </a:r>
          </a:p>
          <a:p>
            <a:r>
              <a:rPr lang="cs-CZ" dirty="0" smtClean="0"/>
              <a:t>Vlastní zájem o podkrovní prostory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7258072" cy="1143000"/>
          </a:xfrm>
        </p:spPr>
        <p:txBody>
          <a:bodyPr/>
          <a:lstStyle/>
          <a:p>
            <a:r>
              <a:rPr lang="cs-CZ" dirty="0" smtClean="0"/>
              <a:t>Informace o objektu: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Situace širších vztahů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5" y="2357430"/>
            <a:ext cx="5574127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Elipsa 6"/>
          <p:cNvSpPr/>
          <p:nvPr/>
        </p:nvSpPr>
        <p:spPr>
          <a:xfrm>
            <a:off x="2500298" y="3786190"/>
            <a:ext cx="714380" cy="7858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se šipkou 22">
            <a:extLst>
              <a:ext uri="{FF2B5EF4-FFF2-40B4-BE49-F238E27FC236}">
                <a16:creationId xmlns="" xmlns:a16="http://schemas.microsoft.com/office/drawing/2014/main" id="{7E492CD8-A566-4DB5-BAB8-78AD3325DA93}"/>
              </a:ext>
            </a:extLst>
          </p:cNvPr>
          <p:cNvCxnSpPr>
            <a:cxnSpLocks/>
          </p:cNvCxnSpPr>
          <p:nvPr/>
        </p:nvCxnSpPr>
        <p:spPr>
          <a:xfrm flipH="1" flipV="1">
            <a:off x="3071802" y="4500570"/>
            <a:ext cx="712788" cy="6619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délník 8"/>
          <p:cNvSpPr/>
          <p:nvPr/>
        </p:nvSpPr>
        <p:spPr>
          <a:xfrm>
            <a:off x="500034" y="6143644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http://nahlizenidokn.cuzk.cz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objektu: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Bytový dům z 50. let 20. století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9431" y="2371498"/>
            <a:ext cx="69168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928662" y="5715016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Popis střešní konstrukce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6329378" cy="1900237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Krov: sedlový, vaznicový, stojatá stolice</a:t>
            </a:r>
          </a:p>
          <a:p>
            <a:r>
              <a:rPr lang="cs-CZ" dirty="0" smtClean="0"/>
              <a:t>Sklon: 30°</a:t>
            </a:r>
          </a:p>
          <a:p>
            <a:r>
              <a:rPr lang="cs-CZ" dirty="0" smtClean="0"/>
              <a:t>Krytina: šablony z hliníkového plechu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429000"/>
            <a:ext cx="5638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bdélník 5"/>
          <p:cNvSpPr/>
          <p:nvPr/>
        </p:nvSpPr>
        <p:spPr>
          <a:xfrm>
            <a:off x="928662" y="6215082"/>
            <a:ext cx="1505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vlastní</a:t>
            </a:r>
            <a:endParaRPr lang="cs-CZ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2928934"/>
            <a:ext cx="2065440" cy="367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Požadavek investora: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571744"/>
            <a:ext cx="8229600" cy="4525963"/>
          </a:xfrm>
        </p:spPr>
        <p:txBody>
          <a:bodyPr/>
          <a:lstStyle/>
          <a:p>
            <a:r>
              <a:rPr lang="cs-CZ" dirty="0" smtClean="0"/>
              <a:t>Vytvoření půdní vestavby na části půdorysu</a:t>
            </a:r>
          </a:p>
          <a:p>
            <a:r>
              <a:rPr lang="cs-CZ" dirty="0" smtClean="0"/>
              <a:t>Funkce vestavby: dílna</a:t>
            </a:r>
          </a:p>
          <a:p>
            <a:r>
              <a:rPr lang="cs-CZ" dirty="0" smtClean="0"/>
              <a:t>Vytvoření funkční skladby střešního pláště </a:t>
            </a:r>
          </a:p>
          <a:p>
            <a:r>
              <a:rPr lang="cs-CZ" dirty="0" smtClean="0"/>
              <a:t>Výměna krytiny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786322"/>
            <a:ext cx="1981203" cy="175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řešení: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Studium odborné literatury</a:t>
            </a:r>
          </a:p>
          <a:p>
            <a:r>
              <a:rPr lang="cs-CZ" dirty="0" smtClean="0"/>
              <a:t>Zaměření objektu</a:t>
            </a:r>
          </a:p>
          <a:p>
            <a:r>
              <a:rPr lang="cs-CZ" dirty="0" smtClean="0"/>
              <a:t>Rozhovor se správcem objektu</a:t>
            </a:r>
          </a:p>
          <a:p>
            <a:r>
              <a:rPr lang="cs-CZ" dirty="0" smtClean="0"/>
              <a:t>Pořízení </a:t>
            </a:r>
            <a:r>
              <a:rPr lang="cs-CZ" dirty="0" err="1" smtClean="0"/>
              <a:t>fotodokumetace</a:t>
            </a:r>
            <a:endParaRPr lang="cs-CZ" dirty="0" smtClean="0"/>
          </a:p>
          <a:p>
            <a:r>
              <a:rPr lang="cs-CZ" dirty="0" smtClean="0"/>
              <a:t>Provedení stavebně technického průzkumu</a:t>
            </a:r>
          </a:p>
          <a:p>
            <a:r>
              <a:rPr lang="cs-CZ" dirty="0" smtClean="0"/>
              <a:t>Návrh způsobu rekonstrukce</a:t>
            </a:r>
          </a:p>
          <a:p>
            <a:r>
              <a:rPr lang="cs-CZ" dirty="0" smtClean="0"/>
              <a:t>Navržení skladby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564" b="95644" l="2000" r="97800">
                        <a14:foregroundMark x1="16200" y1="17822" x2="18600" y2="35248"/>
                        <a14:foregroundMark x1="43000" y1="47723" x2="48600" y2="50099"/>
                        <a14:foregroundMark x1="20600" y1="73069" x2="11200" y2="83564"/>
                        <a14:foregroundMark x1="42600" y1="80792" x2="84800" y2="70297"/>
                        <a14:foregroundMark x1="81200" y1="87921" x2="40600" y2="70297"/>
                        <a14:foregroundMark x1="57200" y1="74653" x2="48200" y2="82376"/>
                        <a14:foregroundMark x1="63000" y1="87921" x2="69400" y2="6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92" t="6053" r="7897" b="6907"/>
          <a:stretch/>
        </p:blipFill>
        <p:spPr>
          <a:xfrm>
            <a:off x="214282" y="214290"/>
            <a:ext cx="1204919" cy="12049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70" name="AutoShape 2" descr="VÃ½sledek obrÃ¡zku pro post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2" name="AutoShape 4" descr="VÃ½sledek obrÃ¡zku pro post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174" name="AutoShape 6" descr="VÃ½sledek obrÃ¡zku pro postu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9759" y="4857760"/>
            <a:ext cx="3224241" cy="169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434</Words>
  <Application>Microsoft Office PowerPoint</Application>
  <PresentationFormat>Předvádění na obrazovce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Rekonstrukce šikmých střech</vt:lpstr>
      <vt:lpstr>Obsah prezentace: </vt:lpstr>
      <vt:lpstr>Cíl práce: </vt:lpstr>
      <vt:lpstr>Motivace k řešení problému: </vt:lpstr>
      <vt:lpstr>Informace o objektu:</vt:lpstr>
      <vt:lpstr>Informace o objektu:</vt:lpstr>
      <vt:lpstr>Popis střešní konstrukce</vt:lpstr>
      <vt:lpstr>Požadavek investora:</vt:lpstr>
      <vt:lpstr>Metody řešení: </vt:lpstr>
      <vt:lpstr>Návrh rekonstrukce</vt:lpstr>
      <vt:lpstr>Varianta 1</vt:lpstr>
      <vt:lpstr>Varianta 2</vt:lpstr>
      <vt:lpstr>Varianta 3</vt:lpstr>
      <vt:lpstr>Vybrané řešení</vt:lpstr>
      <vt:lpstr>Snímek 15</vt:lpstr>
      <vt:lpstr>Shrnutí</vt:lpstr>
      <vt:lpstr>Děkuji za Vaši pozornost</vt:lpstr>
      <vt:lpstr>Doplňující dotazy: </vt:lpstr>
      <vt:lpstr>Doplňující dotazy: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Rekonstrukce šikmých střech</dc:title>
  <dc:creator>Kristýna Holá</dc:creator>
  <cp:lastModifiedBy>Kristýna Holá</cp:lastModifiedBy>
  <cp:revision>37</cp:revision>
  <dcterms:created xsi:type="dcterms:W3CDTF">2018-06-12T10:20:57Z</dcterms:created>
  <dcterms:modified xsi:type="dcterms:W3CDTF">2018-06-12T16:23:03Z</dcterms:modified>
</cp:coreProperties>
</file>