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4241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7" r:id="rId9"/>
    <p:sldId id="270" r:id="rId10"/>
    <p:sldId id="268" r:id="rId11"/>
    <p:sldId id="280" r:id="rId12"/>
    <p:sldId id="278" r:id="rId13"/>
    <p:sldId id="269" r:id="rId14"/>
    <p:sldId id="279" r:id="rId15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E7"/>
    <a:srgbClr val="FFC3B3"/>
    <a:srgbClr val="FF9396"/>
    <a:srgbClr val="FFEFB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82726542-5334-4F8B-8DF1-6B6492768D2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C60AF22-C283-4647-95E0-BFC6C5C3E6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55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04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635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889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292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218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77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786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11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85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318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937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978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230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0AF22-C283-4647-95E0-BFC6C5C3E6D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87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4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45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972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108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689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169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14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083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56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53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96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23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20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48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43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19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805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63927E-4B90-4A1A-B9B5-1ED153951A7C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2DAB5E-A9AB-4BB1-B519-577A8CE52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7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  <p:sldLayoutId id="2147484253" r:id="rId12"/>
    <p:sldLayoutId id="2147484254" r:id="rId13"/>
    <p:sldLayoutId id="2147484255" r:id="rId14"/>
    <p:sldLayoutId id="2147484256" r:id="rId15"/>
    <p:sldLayoutId id="2147484257" r:id="rId16"/>
    <p:sldLayoutId id="214748425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FC3B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A7364-1B74-4687-A707-4EA2687E1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Novostavba objektu penzionu ve vybrané lokalitě na úrovni projektu pro stavební povolení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65B354-AB50-4355-8456-A7EDCB00D6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Vypracovala: Lucie Krobová</a:t>
            </a:r>
          </a:p>
          <a:p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Vedoucí práce: Ing. Zuzana Kramářová, Ph.D.</a:t>
            </a:r>
          </a:p>
          <a:p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Oponentka: Ing. Hana Rusňáková</a:t>
            </a:r>
          </a:p>
        </p:txBody>
      </p:sp>
    </p:spTree>
    <p:extLst>
      <p:ext uri="{BB962C8B-B14F-4D97-AF65-F5344CB8AC3E}">
        <p14:creationId xmlns:p14="http://schemas.microsoft.com/office/powerpoint/2010/main" val="383295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8" y="375946"/>
            <a:ext cx="9242323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OTÁZKY VEDOUCÍ BAKALÁŘSKÉ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81F090-CD67-4B7E-BB6E-D09C2DAB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36" y="1159537"/>
            <a:ext cx="7517973" cy="983299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Popište, jak jste postupovala při zpracování provozního schéma objektu.</a:t>
            </a:r>
          </a:p>
          <a:p>
            <a:pPr>
              <a:buClrTx/>
            </a:pPr>
            <a:endParaRPr lang="cs-CZ" sz="2200" b="1" spc="-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A7A2F9-3C4B-4016-8BFF-891D6B9BB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874" y="6345382"/>
            <a:ext cx="11279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C059A2-D045-41E8-87AA-8B149AD72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8963" y="1842944"/>
            <a:ext cx="7454856" cy="45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3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8" y="375946"/>
            <a:ext cx="9242323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OTÁZKY VEDOUCÍ BAKALÁŘSKÉ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81F090-CD67-4B7E-BB6E-D09C2DAB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36" y="1159538"/>
            <a:ext cx="7517973" cy="53995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Načrtněte detail kotvení okenního rámu v obvodové konstrukci 1.NP.</a:t>
            </a:r>
          </a:p>
          <a:p>
            <a:pPr>
              <a:buClrTx/>
            </a:pPr>
            <a:endParaRPr lang="cs-CZ" sz="2200" b="1" spc="-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A7A2F9-3C4B-4016-8BFF-891D6B9BB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2711" y="6433418"/>
            <a:ext cx="11279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AECD88-55D2-4E3F-AA69-83D430848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432" y="1284330"/>
            <a:ext cx="3965358" cy="3749066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5C7A40A-51DA-4027-AAF1-C44F3EF0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4111" y="5039177"/>
            <a:ext cx="20388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https://www.google.cz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B49B17-3E70-4641-97EA-49C364AB5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48" y="1614542"/>
            <a:ext cx="7701194" cy="481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5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8" y="375946"/>
            <a:ext cx="9242323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OTÁZKY VEDOUCÍ BAKALÁŘSKÉ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81F090-CD67-4B7E-BB6E-D09C2DAB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72" y="1308286"/>
            <a:ext cx="5257744" cy="88996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Podrobněji popište detail B – kotvení skříňových nosníků do CLT panelu.</a:t>
            </a:r>
          </a:p>
          <a:p>
            <a:pPr marL="0" indent="0">
              <a:buClrTx/>
              <a:buNone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F8153A-E223-4F76-B5BF-00FC9BFD5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16" y="1001550"/>
            <a:ext cx="6204155" cy="58555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8CD905-6C42-4A05-9483-5BB2686C3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72" y="2570241"/>
            <a:ext cx="5113756" cy="3652683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E88C3D12-057B-435D-BF38-98C20E5F1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7161" y="6580058"/>
            <a:ext cx="11279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35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8" y="375946"/>
            <a:ext cx="9242323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OTÁZKY OPONENTKY BAKALÁŘSKÉ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81F090-CD67-4B7E-BB6E-D09C2DAB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173" y="1539193"/>
            <a:ext cx="8358482" cy="2934313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Jaké jsou podklady pro projektovou dokumentaci pro stavební povolení?</a:t>
            </a:r>
          </a:p>
          <a:p>
            <a:pPr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Podle čeho se řeší doprava v klidu?</a:t>
            </a:r>
          </a:p>
          <a:p>
            <a:pPr lvl="1"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Vyhláška 268/2009 Sb.</a:t>
            </a:r>
          </a:p>
          <a:p>
            <a:pPr lvl="1"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Vyhláška 501/2006 Sb.</a:t>
            </a:r>
          </a:p>
          <a:p>
            <a:pPr lvl="1"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ČSN 73 6110</a:t>
            </a:r>
          </a:p>
          <a:p>
            <a:pPr lvl="1">
              <a:buClrTx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ČSN 736056</a:t>
            </a:r>
          </a:p>
          <a:p>
            <a:pPr lvl="1">
              <a:buClrTx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7199E9-B661-4B0A-80E7-1DDB920A2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644" y="2129848"/>
            <a:ext cx="4068535" cy="2620658"/>
          </a:xfrm>
          <a:prstGeom prst="rect">
            <a:avLst/>
          </a:prstGeom>
        </p:spPr>
      </p:pic>
      <p:pic>
        <p:nvPicPr>
          <p:cNvPr id="1030" name="Picture 6" descr="VÃ½sledek obrÃ¡zku pro parkoviÅ¡tÄ">
            <a:extLst>
              <a:ext uri="{FF2B5EF4-FFF2-40B4-BE49-F238E27FC236}">
                <a16:creationId xmlns:a16="http://schemas.microsoft.com/office/drawing/2014/main" id="{5910C187-7796-41AC-9EA9-C94CC35FA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62" y="3824518"/>
            <a:ext cx="2373261" cy="237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3C09911F-E1C8-430F-8C83-D1B297273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407" y="6205055"/>
            <a:ext cx="21540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https://www.google.cz/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3E86554-927A-43C9-BB0F-0E592A8F4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644" y="4750506"/>
            <a:ext cx="21540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https://www.google.cz/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56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691" y="4797859"/>
            <a:ext cx="2744691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DOTAZY?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1992B7-1F51-4D8D-BB9B-185F79FB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3227532"/>
            <a:ext cx="6539345" cy="33718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DA76D5-8CC4-4486-A320-853266B23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038" y="140408"/>
            <a:ext cx="6788482" cy="308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728A81D-AD5A-4F22-9614-2B8B31BCB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015" y="3089032"/>
            <a:ext cx="11279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F502307-905F-4DFE-8399-C52FF40C5D52}"/>
              </a:ext>
            </a:extLst>
          </p:cNvPr>
          <p:cNvSpPr txBox="1">
            <a:spLocks/>
          </p:cNvSpPr>
          <p:nvPr/>
        </p:nvSpPr>
        <p:spPr>
          <a:xfrm>
            <a:off x="178532" y="196907"/>
            <a:ext cx="5064506" cy="29205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Novostavba objektu penzionu ve vybrané lokalitě na úrovni projektu pro stavební povolení</a:t>
            </a:r>
          </a:p>
          <a:p>
            <a:pPr>
              <a:lnSpc>
                <a:spcPct val="90000"/>
              </a:lnSpc>
            </a:pP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Lucie Krobová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3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438" y="335588"/>
            <a:ext cx="2185936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81F090-CD67-4B7E-BB6E-D09C2DAB1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77" y="1562135"/>
            <a:ext cx="4615659" cy="4334673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DRUH PENZIONU, VÝBĚR LOKALITY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FOTODOKUMENTACE LOKALITY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SITUACE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NÁVRH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POUŽITÉ SKLADBY A MATERIÁLY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POŽÁRNĚ BEZPEČNOSTNÍ ŘEŠENÍ </a:t>
            </a:r>
          </a:p>
          <a:p>
            <a:pPr marL="0" indent="0">
              <a:buClrTx/>
              <a:buNone/>
            </a:pPr>
            <a:endParaRPr lang="cs-CZ" sz="2200" b="1" spc="-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OTÁZKY VEDOUCÍ BAKALÁŘSKÉ PRÁCE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OTÁZKY OPONENTKY BAKALÁŘSKÉ PRÁCE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72908C-FC66-4D4B-B809-BE956E53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503" y="2903405"/>
            <a:ext cx="6100132" cy="3942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894E67-375E-4D9A-93B6-43539B387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947" y="141395"/>
            <a:ext cx="5911962" cy="26885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Rectangle 6">
            <a:extLst>
              <a:ext uri="{FF2B5EF4-FFF2-40B4-BE49-F238E27FC236}">
                <a16:creationId xmlns:a16="http://schemas.microsoft.com/office/drawing/2014/main" id="{C93C581C-5016-4F5A-BA51-882238276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5133" y="6568668"/>
            <a:ext cx="10995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1" y="322136"/>
            <a:ext cx="8034298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DRUH PENZIONU, VÝBĚR LOKALITY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30C554E-9509-47EE-A3A1-18997851FD67}"/>
              </a:ext>
            </a:extLst>
          </p:cNvPr>
          <p:cNvSpPr txBox="1">
            <a:spLocks/>
          </p:cNvSpPr>
          <p:nvPr/>
        </p:nvSpPr>
        <p:spPr>
          <a:xfrm>
            <a:off x="56508" y="1507201"/>
            <a:ext cx="6027559" cy="935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PENZION PRO ŠKOLNÍ ZÁJEZDY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200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ROKYTNICE NAD JIZEROU – SKI AREÁL  STUDENOV</a:t>
            </a:r>
          </a:p>
        </p:txBody>
      </p:sp>
      <p:pic>
        <p:nvPicPr>
          <p:cNvPr id="1025" name="Obrázek 3">
            <a:extLst>
              <a:ext uri="{FF2B5EF4-FFF2-40B4-BE49-F238E27FC236}">
                <a16:creationId xmlns:a16="http://schemas.microsoft.com/office/drawing/2014/main" id="{F898DCDB-429D-47B4-890A-4144882D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36" y="962888"/>
            <a:ext cx="2622092" cy="161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BE391D0-1D77-4E05-B995-A721E5B39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135" y="2578409"/>
            <a:ext cx="26220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https://cs.wikipedia.org/wiki/Rokytnice_nad_Jizerou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74ED30E-A6CF-422A-82F9-961736715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297" y="4061307"/>
            <a:ext cx="29278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http://sgi.nahlizenidokn.cuzk.cz/marushka/default.aspx?themeid=3&amp;&amp;MarQueryId=2EDA9E08&amp;MarQParam0=1020441631&amp;MarQParamCount=1&amp;MarWindowName=Marushka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2AAF59A-851E-4A74-9008-F44390301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3068"/>
            <a:ext cx="7555344" cy="36487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241BE9F-C621-46EF-BBE9-401C3203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297" y="962888"/>
            <a:ext cx="2927864" cy="3098419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9E5C03E-ED3C-443F-9830-425BBCCE9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056" y="6211669"/>
            <a:ext cx="34355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http://www.mesto-rokytnice.cz/mesto/uzemni-plany-a-studie/category/65-uzemni-plan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9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191" y="209139"/>
            <a:ext cx="7031617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FOTODOKUMENTACE LOKALITY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F73BDB0-A239-4BCF-A0D6-4E19F4919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98" y="2971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74ED30E-A6CF-422A-82F9-961736715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96" y="6482073"/>
            <a:ext cx="10995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16984ED-058E-4802-ABD9-278FB4AC88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2" y="851689"/>
            <a:ext cx="4392000" cy="2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AFB37F4-BD1A-462D-8CF2-9D68E92EA3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35" y="851689"/>
            <a:ext cx="4392000" cy="2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2ABD959-C520-4036-8F81-A5E63A053AD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r="23363"/>
          <a:stretch/>
        </p:blipFill>
        <p:spPr bwMode="auto">
          <a:xfrm>
            <a:off x="9387598" y="851689"/>
            <a:ext cx="2520000" cy="2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70CF3C-EA93-4327-B8DD-F70839BF1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98" y="3934437"/>
            <a:ext cx="5248000" cy="2952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5B8BFCA-E3F2-49AA-9563-503A50270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98" y="3917908"/>
            <a:ext cx="5248000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8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87" y="197169"/>
            <a:ext cx="2019116" cy="613522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SITUACE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EB88FF5-6731-477A-8134-67573BD4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421" y="36186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74ED30E-A6CF-422A-82F9-961736715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345" y="5320810"/>
            <a:ext cx="10995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413A1B-7D11-4E68-AD83-50515E691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54" y="14127"/>
            <a:ext cx="6539345" cy="52674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EFC93F8-E46B-4E37-8ED9-8A6F0C298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6150"/>
            <a:ext cx="6539345" cy="33718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F3C9F09-5A6E-45E3-805D-849E264CA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298" y="4794467"/>
            <a:ext cx="3334701" cy="204940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2D29E80-6C6A-4794-AAD6-82CAD9A30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18878"/>
            <a:ext cx="5792583" cy="20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0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587" y="145746"/>
            <a:ext cx="2544004" cy="733126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NÁVRH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74ED30E-A6CF-422A-82F9-961736715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3" y="6536529"/>
            <a:ext cx="10995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4F791C5-8DAA-41FC-9E19-5BB61AE8C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47" y="0"/>
            <a:ext cx="4592736" cy="32650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2A8CE1-3F80-419B-BE1E-67448542D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" y="866553"/>
            <a:ext cx="7193606" cy="56898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64F705-6791-46D9-94A6-BBE1DF214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895" y="3168072"/>
            <a:ext cx="4667641" cy="36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0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1C037CF-A7F9-41B5-A740-BF6821F9E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" y="931272"/>
            <a:ext cx="6853821" cy="303112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688" y="214066"/>
            <a:ext cx="7020624" cy="629835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POUŽITÉ SKLADBY A MATERIÁLY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429884-A630-42F8-96C0-EB8080024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224" y="4031034"/>
            <a:ext cx="3342968" cy="21994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6F0E59-5516-4FDC-BBC2-5A0629B3F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5718" y="931272"/>
            <a:ext cx="1389865" cy="24977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561C4F-15F0-4C21-BC58-949DDB550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224" y="6299134"/>
            <a:ext cx="28306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http://www.clt.info/cz/produkty/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9F34C9-9871-46FA-B183-9D54855E9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4560" y="2760568"/>
            <a:ext cx="18145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</a:t>
            </a:r>
            <a:r>
              <a:rPr lang="cs-CZ" altLang="cs-C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http://www.palco.cz/pdf/i-nosnik-cenik.pdf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D9B0602-DCBD-4412-BE0E-4E7736D87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431" y="4031129"/>
            <a:ext cx="5840258" cy="2826871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974ED30E-A6CF-422A-82F9-961736715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195" y="3823713"/>
            <a:ext cx="1099502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5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80" y="360797"/>
            <a:ext cx="7380239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POŽÁRNĚ BEZPEČNOSTNÍ ŘEŠENÍ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2CCF4E5A-FCB5-400B-9578-603E491C8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072" y="1226808"/>
            <a:ext cx="4287076" cy="945312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cs-CZ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DP2 – smíšený konstrukční systém</a:t>
            </a:r>
          </a:p>
          <a:p>
            <a:pPr>
              <a:buClrTx/>
            </a:pPr>
            <a:r>
              <a:rPr lang="cs-CZ" b="1" spc="-100" dirty="0">
                <a:latin typeface="Calibri Light" panose="020F0302020204030204" pitchFamily="34" charset="0"/>
                <a:cs typeface="Calibri Light" panose="020F0302020204030204" pitchFamily="34" charset="0"/>
              </a:rPr>
              <a:t>Přísnější určení SPB a min. PO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E39C50-243D-4C00-AD69-B8341988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4" y="1258528"/>
            <a:ext cx="7557518" cy="51401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9051383-D77C-4385-94F8-E4BB911A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81" y="2140399"/>
            <a:ext cx="10254036" cy="4717601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D125312-57C3-4204-B838-2FF23CF78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1638"/>
            <a:ext cx="10995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Zdroj - vlastní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1000">
              <a:srgbClr val="FFECE7"/>
            </a:gs>
            <a:gs pos="13000">
              <a:srgbClr val="FFC3B3"/>
            </a:gs>
            <a:gs pos="0">
              <a:srgbClr val="FF9396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411F6-7C18-4466-924E-341D6759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38" y="3116198"/>
            <a:ext cx="9242323" cy="625604"/>
          </a:xfrm>
          <a:noFill/>
        </p:spPr>
        <p:txBody>
          <a:bodyPr>
            <a:noAutofit/>
          </a:bodyPr>
          <a:lstStyle/>
          <a:p>
            <a:r>
              <a:rPr lang="cs-CZ" sz="4000" b="1" u="sng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9218391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1434</TotalTime>
  <Words>371</Words>
  <Application>Microsoft Office PowerPoint</Application>
  <PresentationFormat>Širokoúhlá obrazovka</PresentationFormat>
  <Paragraphs>74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Times New Roman</vt:lpstr>
      <vt:lpstr>Organika</vt:lpstr>
      <vt:lpstr>Novostavba objektu penzionu ve vybrané lokalitě na úrovni projektu pro stavební povolení</vt:lpstr>
      <vt:lpstr>OBSAH</vt:lpstr>
      <vt:lpstr>DRUH PENZIONU, VÝBĚR LOKALITY</vt:lpstr>
      <vt:lpstr>FOTODOKUMENTACE LOKALITY </vt:lpstr>
      <vt:lpstr>SITUACE</vt:lpstr>
      <vt:lpstr>NÁVRH</vt:lpstr>
      <vt:lpstr>POUŽITÉ SKLADBY A MATERIÁLY</vt:lpstr>
      <vt:lpstr>POŽÁRNĚ BEZPEČNOSTNÍ ŘEŠENÍ</vt:lpstr>
      <vt:lpstr>DĚKUJI ZA POZORNOST!</vt:lpstr>
      <vt:lpstr>OTÁZKY VEDOUCÍ BAKALÁŘSKÉ PRÁCE</vt:lpstr>
      <vt:lpstr>OTÁZKY VEDOUCÍ BAKALÁŘSKÉ PRÁCE</vt:lpstr>
      <vt:lpstr>OTÁZKY VEDOUCÍ BAKALÁŘSKÉ PRÁCE</vt:lpstr>
      <vt:lpstr>OTÁZKY OPONENTKY BAKALÁŘSKÉ PRÁCE</vt:lpstr>
      <vt:lpstr>DOTAZY?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Novostavba objektu penzionu ve vybrané lokalitě na úrovni projektu pro stavební povolení</dc:title>
  <dc:creator>Lucka</dc:creator>
  <cp:lastModifiedBy>Lucka</cp:lastModifiedBy>
  <cp:revision>86</cp:revision>
  <cp:lastPrinted>2018-06-08T08:25:50Z</cp:lastPrinted>
  <dcterms:created xsi:type="dcterms:W3CDTF">2018-01-12T09:25:20Z</dcterms:created>
  <dcterms:modified xsi:type="dcterms:W3CDTF">2018-06-10T09:27:19Z</dcterms:modified>
</cp:coreProperties>
</file>