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437" r:id="rId1"/>
  </p:sldMasterIdLst>
  <p:notesMasterIdLst>
    <p:notesMasterId r:id="rId18"/>
  </p:notesMasterIdLst>
  <p:sldIdLst>
    <p:sldId id="256" r:id="rId2"/>
    <p:sldId id="288" r:id="rId3"/>
    <p:sldId id="28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5" r:id="rId12"/>
    <p:sldId id="290" r:id="rId13"/>
    <p:sldId id="293" r:id="rId14"/>
    <p:sldId id="291" r:id="rId15"/>
    <p:sldId id="292" r:id="rId16"/>
    <p:sldId id="294" r:id="rId1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E7"/>
    <a:srgbClr val="FFC3B3"/>
    <a:srgbClr val="FF9396"/>
    <a:srgbClr val="FFEFBD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2726542-5334-4F8B-8DF1-6B6492768D25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C60AF22-C283-4647-95E0-BFC6C5C3E6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1255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AF22-C283-4647-95E0-BFC6C5C3E6D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4804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225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891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018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62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337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519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948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45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05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060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980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025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55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537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254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402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551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63927E-4B90-4A1A-B9B5-1ED153951A7C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DAB5E-A9AB-4BB1-B519-577A8CE52C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06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49" r:id="rId12"/>
    <p:sldLayoutId id="2147484450" r:id="rId13"/>
    <p:sldLayoutId id="2147484451" r:id="rId14"/>
    <p:sldLayoutId id="2147484452" r:id="rId15"/>
    <p:sldLayoutId id="2147484453" r:id="rId16"/>
    <p:sldLayoutId id="21474844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CA7364-1B74-4687-A707-4EA2687E1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335" y="1854925"/>
            <a:ext cx="6856551" cy="8655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Podlahy do bytu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F65B354-AB50-4355-8456-A7EDCB00D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5" y="2704009"/>
            <a:ext cx="6557554" cy="27170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Vypracovala: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Michaela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Merhoutová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práce: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doc. Dr. Ing. Luboš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Podolka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Oponentka: Ing.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Michal Lavička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2018</a:t>
            </a:r>
          </a:p>
          <a:p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9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Pohledy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Východní pohled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2"/>
          </p:nvPr>
        </p:nvSpPr>
        <p:spPr>
          <a:xfrm>
            <a:off x="1040675" y="5353596"/>
            <a:ext cx="2838994" cy="6814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Západní pohled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sz="quarter" idx="4"/>
          </p:nvPr>
        </p:nvSpPr>
        <p:spPr>
          <a:xfrm>
            <a:off x="6431280" y="5323117"/>
            <a:ext cx="2838994" cy="6814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6" y="2481944"/>
            <a:ext cx="5400000" cy="27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994" y="2577838"/>
            <a:ext cx="5717362" cy="27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Pohledy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Severní pohled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17" y="2690949"/>
            <a:ext cx="5440784" cy="243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Jižní pohled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4"/>
          </p:nvPr>
        </p:nvSpPr>
        <p:spPr>
          <a:xfrm>
            <a:off x="962297" y="5040088"/>
            <a:ext cx="2838994" cy="6814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362155" y="5036231"/>
            <a:ext cx="2838450" cy="6810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355" y="2508065"/>
            <a:ext cx="5400000" cy="253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8423" y="66996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Podlahy do bytu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380311" y="2103119"/>
            <a:ext cx="7319553" cy="411389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ZHODNOCENÍ VÝSLEDKŮ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038" y="2495959"/>
            <a:ext cx="9335374" cy="361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1519464" y="2565037"/>
            <a:ext cx="9366250" cy="1119188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DOPLŇUJÍCÍ DOTAZY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210491" y="1996442"/>
            <a:ext cx="6731726" cy="942702"/>
          </a:xfrm>
        </p:spPr>
        <p:txBody>
          <a:bodyPr/>
          <a:lstStyle/>
          <a:p>
            <a:pPr>
              <a:buNone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VEDOUCÍ PRÁCE: doc. Dr. Ing. Luboš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Podolka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28591" y="2377440"/>
            <a:ext cx="10762220" cy="1737360"/>
          </a:xfrm>
        </p:spPr>
        <p:txBody>
          <a:bodyPr>
            <a:normAutofit fontScale="92500"/>
          </a:bodyPr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bude řešena dilatační spára v nosné konstrukci a jak v podlahovém souvrství pro používané nášlapné vrstvy a skladby podlah použité v projektu, resp. Jak budou řešeny pracovní spáry v nosné konstrukci a jak v podlahovém souvrství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DOPLŇUJÍCÍ DOTAZY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>
          <a:xfrm>
            <a:off x="1354183" y="2022568"/>
            <a:ext cx="10101942" cy="94270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OPONENT PRÁCE: Ing. Michal Lavička</a:t>
            </a:r>
            <a:endParaRPr kumimoji="0" lang="cs-CZ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Zástupný symbol pro obsah 6"/>
          <p:cNvSpPr txBox="1">
            <a:spLocks/>
          </p:cNvSpPr>
          <p:nvPr/>
        </p:nvSpPr>
        <p:spPr>
          <a:xfrm>
            <a:off x="628591" y="2662646"/>
            <a:ext cx="10762220" cy="1713411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BP píšete, že klempířské prvky a oplechování bude navrženo s </a:t>
            </a:r>
            <a:r>
              <a:rPr kumimoji="0" lang="cs-CZ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poplastovanou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úpravou. Můžete vysvětlit tuto úpravu?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cs-CZ" sz="2200" baseline="0" dirty="0" smtClean="0"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Jak zabráníte tomu, aby krajová dlažba na balkonech nesjížděla? (viz detail D)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DOPLŇUJÍCÍ DOTAZY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49" y="2518906"/>
            <a:ext cx="5721532" cy="35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4"/>
          <p:cNvSpPr txBox="1">
            <a:spLocks/>
          </p:cNvSpPr>
          <p:nvPr/>
        </p:nvSpPr>
        <p:spPr>
          <a:xfrm>
            <a:off x="1275806" y="1944191"/>
            <a:ext cx="10101942" cy="94270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OPONENT PRÁCE: Ing. Michal Lavička</a:t>
            </a:r>
            <a:endParaRPr kumimoji="0" lang="cs-CZ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782389" y="5826034"/>
            <a:ext cx="2229395" cy="3918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vlastní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380309" y="2582090"/>
            <a:ext cx="2229395" cy="666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cs-CZ" sz="2200" u="sng" dirty="0" smtClean="0">
                <a:latin typeface="Arial" pitchFamily="34" charset="0"/>
                <a:cs typeface="Arial" pitchFamily="34" charset="0"/>
              </a:rPr>
              <a:t>DETAIL D</a:t>
            </a:r>
            <a:endParaRPr kumimoji="0" lang="cs-CZ" sz="22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Obsah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23402" y="679587"/>
            <a:ext cx="35326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254034" y="2416629"/>
            <a:ext cx="4010297" cy="4114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Lokalita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Situace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Půdorys 1.NP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Půdorys 2.NP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Půdorys 3 – 4.NP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Systémy objektu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Pohledy 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Podlahy do bytu</a:t>
            </a:r>
          </a:p>
          <a:p>
            <a:pPr>
              <a:lnSpc>
                <a:spcPct val="150000"/>
              </a:lnSpc>
            </a:pPr>
            <a:r>
              <a:rPr lang="cs-CZ" sz="4300" dirty="0" smtClean="0">
                <a:latin typeface="Arial" pitchFamily="34" charset="0"/>
                <a:cs typeface="Arial" pitchFamily="34" charset="0"/>
              </a:rPr>
              <a:t>Doplňující dotazy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6092" y="5221878"/>
            <a:ext cx="35008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Cíl práce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 Zpracovat návrh bytového domu pro stavební povolení.</a:t>
            </a: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Podlahy do bytu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Lokalita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1"/>
          </p:nvPr>
        </p:nvSpPr>
        <p:spPr>
          <a:xfrm>
            <a:off x="1347652" y="1835573"/>
            <a:ext cx="4718304" cy="576262"/>
          </a:xfrm>
        </p:spPr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Lišov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Českých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udějovic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474823" y="4922520"/>
            <a:ext cx="2838994" cy="6814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https://www.google.cz/maps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6311299" y="1927013"/>
            <a:ext cx="4718304" cy="57626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Mapa české republiky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757646" y="2338252"/>
            <a:ext cx="4750524" cy="37697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Jihočeský kraj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5 km od Českých Budějovic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Nadmořská výška 505 m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Rozloha 93,57 km2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Počet obyvatel: 4 119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Občanská vybavenost: pošta, obchody, restaurace, školy, atd.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323" y="2701241"/>
            <a:ext cx="3718832" cy="22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ástupný symbol pro text 11"/>
          <p:cNvSpPr txBox="1">
            <a:spLocks/>
          </p:cNvSpPr>
          <p:nvPr/>
        </p:nvSpPr>
        <p:spPr>
          <a:xfrm>
            <a:off x="487679" y="5763124"/>
            <a:ext cx="5386917" cy="7421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cs-CZ" sz="2200" cap="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87" y="4645615"/>
            <a:ext cx="1228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7502435" y="5627915"/>
            <a:ext cx="2838994" cy="681445"/>
          </a:xfrm>
          <a:prstGeom prst="rect">
            <a:avLst/>
          </a:prstGeom>
        </p:spPr>
        <p:txBody>
          <a:bodyPr lIns="91440">
            <a:normAutofit/>
          </a:bodyPr>
          <a:lstStyle/>
          <a:p>
            <a:pPr marL="292100" lvl="0" indent="-292100" defTabSz="914400">
              <a:buClr>
                <a:schemeClr val="accent1"/>
              </a:buClr>
              <a:buSzPct val="70000"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ranapece.cz</a:t>
            </a:r>
            <a:endParaRPr kumimoji="0" lang="cs-CZ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Situace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334589" y="1966202"/>
            <a:ext cx="4718304" cy="57626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KATASTRÁLNÍ SITUACE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2"/>
          </p:nvPr>
        </p:nvSpPr>
        <p:spPr>
          <a:xfrm>
            <a:off x="7067006" y="6191794"/>
            <a:ext cx="2229395" cy="666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311300" y="1953139"/>
            <a:ext cx="4718304" cy="57626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KOORDINAČNÍ SITUACE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sz="quarter" idx="4"/>
          </p:nvPr>
        </p:nvSpPr>
        <p:spPr>
          <a:xfrm>
            <a:off x="622663" y="5902235"/>
            <a:ext cx="2838994" cy="6814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40" y="2539023"/>
            <a:ext cx="4857194" cy="33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83337" y="2707727"/>
            <a:ext cx="3833051" cy="329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400" dirty="0" smtClean="0">
                <a:latin typeface="Arial" pitchFamily="34" charset="0"/>
                <a:cs typeface="Arial" pitchFamily="34" charset="0"/>
              </a:rPr>
              <a:t>Půdorys 1.NP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667" y="2955472"/>
            <a:ext cx="3600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4" y="575854"/>
            <a:ext cx="5212079" cy="58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167155" y="5471160"/>
            <a:ext cx="2838994" cy="6814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</a:t>
            </a: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vlastní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400" dirty="0" smtClean="0">
                <a:latin typeface="Arial" pitchFamily="34" charset="0"/>
                <a:cs typeface="Arial" pitchFamily="34" charset="0"/>
              </a:rPr>
              <a:t>Půdorys 2.NP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81" y="476349"/>
            <a:ext cx="5390805" cy="58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869" y="2478950"/>
            <a:ext cx="3200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984274" y="4308566"/>
            <a:ext cx="2838994" cy="6814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</a:t>
            </a: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vlastní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400" dirty="0" smtClean="0">
                <a:latin typeface="Arial" pitchFamily="34" charset="0"/>
                <a:cs typeface="Arial" pitchFamily="34" charset="0"/>
              </a:rPr>
              <a:t>Půdorys 3 – 4.NP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63" y="514939"/>
            <a:ext cx="5316583" cy="583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869" y="2478950"/>
            <a:ext cx="3200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971212" y="4308567"/>
            <a:ext cx="2838994" cy="6814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</a:t>
            </a: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vlastní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Systémy objektu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2870" y="2455817"/>
            <a:ext cx="5546490" cy="340940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Konstrukční systém: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skeletový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systém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Základy – prefabrikované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ŽB prahy uložené na základové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patky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Stropy – ŽB vyztužená 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eska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tl.250mm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Střecha plochá</a:t>
            </a: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717076" y="5941831"/>
            <a:ext cx="2838450" cy="6810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izomat.cz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780168" y="2775813"/>
            <a:ext cx="2838450" cy="6810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349" y="3342052"/>
            <a:ext cx="2933837" cy="22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475" y="4297544"/>
            <a:ext cx="3305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363" y="1005296"/>
            <a:ext cx="4019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8134350" y="5606099"/>
            <a:ext cx="2838450" cy="6810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vlastní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tf00001034</Template>
  <TotalTime>2033</TotalTime>
  <Words>318</Words>
  <Application>Microsoft Office PowerPoint</Application>
  <PresentationFormat>Vlastní</PresentationFormat>
  <Paragraphs>80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Organický</vt:lpstr>
      <vt:lpstr>Podlahy do bytu</vt:lpstr>
      <vt:lpstr>Obsah</vt:lpstr>
      <vt:lpstr>Cíl práce</vt:lpstr>
      <vt:lpstr>Lokalita</vt:lpstr>
      <vt:lpstr>Situace</vt:lpstr>
      <vt:lpstr>Půdorys 1.NP</vt:lpstr>
      <vt:lpstr>Půdorys 2.NP</vt:lpstr>
      <vt:lpstr>Půdorys 3 – 4.NP</vt:lpstr>
      <vt:lpstr>Systémy objektu</vt:lpstr>
      <vt:lpstr>Pohledy</vt:lpstr>
      <vt:lpstr>Pohledy</vt:lpstr>
      <vt:lpstr>Podlahy do bytu</vt:lpstr>
      <vt:lpstr>DĚKUJI ZA POZORNOST</vt:lpstr>
      <vt:lpstr>DOPLŇUJÍCÍ DOTAZY</vt:lpstr>
      <vt:lpstr>DOPLŇUJÍCÍ DOTAZY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penzionu ve vybrané lokalitě na úrovni projektu pro stavební povolení</dc:title>
  <dc:creator>Lucka</dc:creator>
  <cp:lastModifiedBy>Lenovo</cp:lastModifiedBy>
  <cp:revision>98</cp:revision>
  <cp:lastPrinted>2018-06-08T08:25:50Z</cp:lastPrinted>
  <dcterms:created xsi:type="dcterms:W3CDTF">2018-01-12T09:25:20Z</dcterms:created>
  <dcterms:modified xsi:type="dcterms:W3CDTF">2018-06-13T16:30:18Z</dcterms:modified>
</cp:coreProperties>
</file>