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C63FD-D7EF-404E-AB88-7E5C850A6E47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7853-296A-441C-BC20-FE1176407F1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94DF-9766-44EE-BC4A-0A8C91D58D12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FFDB-F77A-473A-B037-5AC9B5C3AE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31541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Energeticky úsporný dům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5561856"/>
            <a:ext cx="6400800" cy="1296144"/>
          </a:xfrm>
        </p:spPr>
        <p:txBody>
          <a:bodyPr>
            <a:noAutofit/>
          </a:bodyPr>
          <a:lstStyle/>
          <a:p>
            <a:pPr algn="l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Vypracoval: Milan Frček</a:t>
            </a:r>
          </a:p>
          <a:p>
            <a:pPr algn="l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Vedoucí práce: Ing. Michal Kraus,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Oponent práce: Ing. Zdeněk Krejčí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ilan\Desktop\VŠTE\8.semestr\Bakalářka\3D modely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20680" cy="4589682"/>
          </a:xfrm>
          <a:prstGeom prst="rect">
            <a:avLst/>
          </a:prstGeom>
          <a:noFill/>
        </p:spPr>
      </p:pic>
      <p:pic>
        <p:nvPicPr>
          <p:cNvPr id="6145" name="Picture 1" descr="C:\Users\milan\Desktop\Logo_v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58924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Závěr - Vyhodnocení dle TNI 730329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Průměrný součinitel prostupu tepla budovy</a:t>
            </a:r>
          </a:p>
          <a:p>
            <a:pPr lvl="1"/>
            <a:r>
              <a:rPr lang="cs-CZ" sz="2400" dirty="0" smtClean="0"/>
              <a:t>Požadavek na pasivní RD: 	U,</a:t>
            </a:r>
            <a:r>
              <a:rPr lang="cs-CZ" sz="2400" dirty="0" err="1" smtClean="0"/>
              <a:t>em</a:t>
            </a:r>
            <a:r>
              <a:rPr lang="cs-CZ" sz="2400" dirty="0" smtClean="0"/>
              <a:t>,</a:t>
            </a:r>
            <a:r>
              <a:rPr lang="cs-CZ" sz="2400" dirty="0" err="1" smtClean="0"/>
              <a:t>max</a:t>
            </a:r>
            <a:r>
              <a:rPr lang="cs-CZ" sz="2400" dirty="0" smtClean="0"/>
              <a:t> = </a:t>
            </a:r>
            <a:r>
              <a:rPr lang="cs-CZ" sz="2400" b="1" dirty="0" smtClean="0"/>
              <a:t>0,22</a:t>
            </a:r>
            <a:r>
              <a:rPr lang="cs-CZ" sz="2400" dirty="0" smtClean="0"/>
              <a:t> W/(m2.K)</a:t>
            </a:r>
          </a:p>
          <a:p>
            <a:pPr lvl="1"/>
            <a:r>
              <a:rPr lang="cs-CZ" sz="2400" dirty="0" smtClean="0"/>
              <a:t>Navrhovaný dům: 		U,</a:t>
            </a:r>
            <a:r>
              <a:rPr lang="cs-CZ" sz="2400" dirty="0" err="1" smtClean="0"/>
              <a:t>em</a:t>
            </a:r>
            <a:r>
              <a:rPr lang="cs-CZ" sz="2400" dirty="0" smtClean="0"/>
              <a:t> = </a:t>
            </a:r>
            <a:r>
              <a:rPr lang="cs-CZ" sz="2400" b="1" dirty="0" smtClean="0"/>
              <a:t>0,18</a:t>
            </a:r>
            <a:r>
              <a:rPr lang="cs-CZ" sz="2400" dirty="0" smtClean="0"/>
              <a:t> W/(m2.K)</a:t>
            </a:r>
          </a:p>
          <a:p>
            <a:r>
              <a:rPr lang="cs-CZ" sz="2800" dirty="0" smtClean="0"/>
              <a:t>Měrná potřeba tepla na vytápění</a:t>
            </a:r>
          </a:p>
          <a:p>
            <a:pPr lvl="1"/>
            <a:r>
              <a:rPr lang="cs-CZ" sz="2400" dirty="0" smtClean="0"/>
              <a:t>Požadavek na pasivní RD: 	E,A,</a:t>
            </a:r>
            <a:r>
              <a:rPr lang="cs-CZ" sz="2400" dirty="0" err="1" smtClean="0"/>
              <a:t>max</a:t>
            </a:r>
            <a:r>
              <a:rPr lang="cs-CZ" sz="2400" dirty="0" smtClean="0"/>
              <a:t> = </a:t>
            </a:r>
            <a:r>
              <a:rPr lang="cs-CZ" sz="2400" b="1" dirty="0" smtClean="0"/>
              <a:t>20</a:t>
            </a:r>
            <a:r>
              <a:rPr lang="cs-CZ" sz="2400" dirty="0" smtClean="0"/>
              <a:t> kWh/(m2.a)</a:t>
            </a:r>
          </a:p>
          <a:p>
            <a:pPr lvl="1"/>
            <a:r>
              <a:rPr lang="cs-CZ" sz="2400" dirty="0" smtClean="0"/>
              <a:t>Navrhovaný dům: 		E,A,</a:t>
            </a:r>
            <a:r>
              <a:rPr lang="cs-CZ" sz="2400" dirty="0" err="1" smtClean="0"/>
              <a:t>max</a:t>
            </a:r>
            <a:r>
              <a:rPr lang="cs-CZ" sz="2400" dirty="0" smtClean="0"/>
              <a:t> = </a:t>
            </a:r>
            <a:r>
              <a:rPr lang="cs-CZ" sz="2400" b="1" dirty="0" smtClean="0"/>
              <a:t>27</a:t>
            </a:r>
            <a:r>
              <a:rPr lang="cs-CZ" sz="2400" dirty="0" smtClean="0"/>
              <a:t> kWh/(m2.a)</a:t>
            </a:r>
          </a:p>
          <a:p>
            <a:r>
              <a:rPr lang="cs-CZ" sz="2800" dirty="0" smtClean="0"/>
              <a:t>Měrná neobnovitelná primární energie</a:t>
            </a:r>
            <a:endParaRPr lang="cs-CZ" sz="2400" dirty="0" smtClean="0"/>
          </a:p>
          <a:p>
            <a:pPr lvl="1"/>
            <a:r>
              <a:rPr lang="cs-CZ" sz="2400" dirty="0" smtClean="0"/>
              <a:t>Požadavek na pasivní RD: 	PE,A,</a:t>
            </a:r>
            <a:r>
              <a:rPr lang="cs-CZ" sz="2400" dirty="0" err="1" smtClean="0"/>
              <a:t>max</a:t>
            </a:r>
            <a:r>
              <a:rPr lang="cs-CZ" sz="2400" dirty="0" smtClean="0"/>
              <a:t> = </a:t>
            </a:r>
            <a:r>
              <a:rPr lang="cs-CZ" sz="2400" b="1" dirty="0" smtClean="0"/>
              <a:t>60</a:t>
            </a:r>
            <a:r>
              <a:rPr lang="cs-CZ" sz="2400" dirty="0" smtClean="0"/>
              <a:t> kWh/(m2.a)</a:t>
            </a:r>
          </a:p>
          <a:p>
            <a:pPr lvl="1"/>
            <a:r>
              <a:rPr lang="cs-CZ" sz="2400" dirty="0" smtClean="0"/>
              <a:t>Navrhovaný dům:		PE,A,</a:t>
            </a:r>
            <a:r>
              <a:rPr lang="cs-CZ" sz="2400" dirty="0" err="1" smtClean="0"/>
              <a:t>max</a:t>
            </a:r>
            <a:r>
              <a:rPr lang="cs-CZ" sz="2400" dirty="0" smtClean="0"/>
              <a:t> = </a:t>
            </a:r>
            <a:r>
              <a:rPr lang="cs-CZ" sz="2400" b="1" dirty="0" smtClean="0"/>
              <a:t>7</a:t>
            </a:r>
            <a:r>
              <a:rPr lang="cs-CZ" sz="2400" dirty="0" smtClean="0"/>
              <a:t> kWh/(m2.a)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 1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Jakým způsobem jsou předsazena okna před nosnou konstrukci?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(Ing. Michal Kraus,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.)</a:t>
            </a:r>
            <a:endParaRPr lang="cs-CZ" sz="2000" dirty="0"/>
          </a:p>
        </p:txBody>
      </p:sp>
      <p:pic>
        <p:nvPicPr>
          <p:cNvPr id="8194" name="Picture 2" descr="C:\Users\milan\Desktop\illbbruck PR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3600400" cy="361714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699792" y="6381328"/>
            <a:ext cx="344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illbruck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PR010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(zdroj: www.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illbruck.com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 2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Jaký je nejvhodnější tvar objektu  z hlediska objemového faktoru tvaru budovy A/V?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(Ing. Michal Kraus,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 3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 výsledků vyhodnocení energetické náročnosti budovy splňuje navržený objekt požadavky na nízkoenergetický standard. Jaké opatření by bylo potřeba přijmout, aby objekt splňoval požadavky pro pasivní standard?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(Ing. Michal Kraus,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 4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90" dirty="0" smtClean="0">
                <a:latin typeface="Arial" pitchFamily="34" charset="0"/>
                <a:cs typeface="Arial" pitchFamily="34" charset="0"/>
              </a:rPr>
              <a:t>Jaká opatření navrhujete aby bylo dosaženo pasivního standardu?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(Ing. Zdeněk Krejčí)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 5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Znáte jiná hodnocení energetické náročnosti budov kromě TNI 730329?</a:t>
            </a:r>
            <a:r>
              <a:rPr lang="cs-CZ" sz="3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(Ing. Zdeněk Krejčí)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3456384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Návrh konkrétního architektonického a stavebně-konstrukčního  řešení energeticky úsporného domu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Stupeň dokumentace pro stavební povolení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ilan\Desktop\VŠTE\8.semestr\Bakalářka\Mapa s šipk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650978" cy="532859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156176" y="1052736"/>
            <a:ext cx="2425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 http://nahlizenidokn.cuzk.cz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Výzkumný problém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Výzkumný problém č. 1: Odpovídá dům architektonicky okolní zástavbě?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Výzkumný problém č. 2: Splňuje dům požadavky na pasivní stavby?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Umístění stavby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Obec: Strakonice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Katastrální území: Strakonice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Parcelní číslo: 480/26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Výměra: 841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lan\Desktop\VŠTE\8.semestr\Bakalářka\map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339035" cy="4873312"/>
          </a:xfrm>
          <a:prstGeom prst="rect">
            <a:avLst/>
          </a:prstGeom>
          <a:noFill/>
        </p:spPr>
      </p:pic>
      <p:pic>
        <p:nvPicPr>
          <p:cNvPr id="2052" name="Picture 4" descr="C:\Users\milan\Dropbox\Camera Uploads\2018-04-04 18.10.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475989" cy="335699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067944" y="3068960"/>
            <a:ext cx="984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vlastní</a:t>
            </a:r>
            <a:endParaRPr lang="cs-CZ" sz="12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8064" y="1556792"/>
            <a:ext cx="2443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 http://nahlizenidokn.cuzk.cz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Dispoziční řešení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5445224"/>
            <a:ext cx="8229600" cy="1512167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Obytná plocha: 70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Užitná plocha: 117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Zastavěná plocha 182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400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47664" y="1175628"/>
          <a:ext cx="6048672" cy="4274299"/>
        </p:xfrm>
        <a:graphic>
          <a:graphicData uri="http://schemas.openxmlformats.org/presentationml/2006/ole">
            <p:oleObj spid="_x0000_s3074" name="Acrobat Document" r:id="rId3" imgW="8019840" imgH="5666983" progId="AcroExch.Document.DC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660232" y="5445224"/>
            <a:ext cx="98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vlastní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Konstrukční řešení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Založení na REFAGLASS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500 mm,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λ=0,078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W/m + železobetonová deska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Obvodová stěna zdivo SENDWIX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175 mm +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Greywall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300 mm,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λ=0,0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W/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mK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Plochá střecha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Isover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200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300-400 mm,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λ=0,0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W/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Dekperimeter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200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50 mm,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λ=0,0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W/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3D model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milan\Desktop\BP dům se zastínění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0662" cy="500948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956376" y="1196752"/>
            <a:ext cx="984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vlastní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Vizualizace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lan\Desktop\VŠTE\8.semestr\Bakalářka\3D modely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00708"/>
            <a:ext cx="7848872" cy="588665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24328" y="548680"/>
            <a:ext cx="98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vlastní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Vizualizace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ilan\Desktop\VŠTE\8.semestr\Bakalářka\3D modely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48872" cy="588767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452320" y="476672"/>
            <a:ext cx="984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Zdroj: vlastní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332</Words>
  <Application>Microsoft Office PowerPoint</Application>
  <PresentationFormat>Předvádění na obrazovce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Acrobat Document</vt:lpstr>
      <vt:lpstr>Energeticky úsporný dům</vt:lpstr>
      <vt:lpstr>Cíl práce</vt:lpstr>
      <vt:lpstr>Výzkumný problém</vt:lpstr>
      <vt:lpstr>Umístění stavby</vt:lpstr>
      <vt:lpstr>Dispoziční řešení</vt:lpstr>
      <vt:lpstr>Konstrukční řešení</vt:lpstr>
      <vt:lpstr>3D model</vt:lpstr>
      <vt:lpstr>Vizualizace</vt:lpstr>
      <vt:lpstr>Vizualizace</vt:lpstr>
      <vt:lpstr>Závěr - Vyhodnocení dle TNI 730329</vt:lpstr>
      <vt:lpstr>Doplňující dotaz 1</vt:lpstr>
      <vt:lpstr>Doplňující dotaz 2</vt:lpstr>
      <vt:lpstr>Doplňující dotaz 3</vt:lpstr>
      <vt:lpstr>Doplňující dotaz 4</vt:lpstr>
      <vt:lpstr>Doplňující dotaz 5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Energeticky úsporný dům Strakonice</dc:title>
  <dc:creator>Milan Frček</dc:creator>
  <cp:lastModifiedBy>Milan Frček</cp:lastModifiedBy>
  <cp:revision>26</cp:revision>
  <dcterms:created xsi:type="dcterms:W3CDTF">2018-06-11T18:34:26Z</dcterms:created>
  <dcterms:modified xsi:type="dcterms:W3CDTF">2018-06-12T20:48:15Z</dcterms:modified>
</cp:coreProperties>
</file>