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71" r:id="rId3"/>
    <p:sldId id="257" r:id="rId4"/>
    <p:sldId id="258" r:id="rId5"/>
    <p:sldId id="270" r:id="rId6"/>
    <p:sldId id="269" r:id="rId7"/>
    <p:sldId id="259" r:id="rId8"/>
    <p:sldId id="264" r:id="rId9"/>
    <p:sldId id="265" r:id="rId10"/>
    <p:sldId id="266" r:id="rId11"/>
    <p:sldId id="260" r:id="rId12"/>
    <p:sldId id="261" r:id="rId13"/>
    <p:sldId id="263" r:id="rId14"/>
    <p:sldId id="262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D6C84A-06B3-4B1F-B7CF-58BFA3227C00}" v="3859" dt="2018-06-20T21:15:22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262" autoAdjust="0"/>
  </p:normalViewPr>
  <p:slideViewPr>
    <p:cSldViewPr snapToGrid="0">
      <p:cViewPr varScale="1">
        <p:scale>
          <a:sx n="82" d="100"/>
          <a:sy n="82" d="100"/>
        </p:scale>
        <p:origin x="250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ří Sommer" userId="f8450d5da0b69118" providerId="LiveId" clId="{DCD6C84A-06B3-4B1F-B7CF-58BFA3227C00}"/>
    <pc:docChg chg="undo custSel addSld modSld sldOrd">
      <pc:chgData name="Jiří Sommer" userId="f8450d5da0b69118" providerId="LiveId" clId="{DCD6C84A-06B3-4B1F-B7CF-58BFA3227C00}" dt="2018-06-20T21:15:22.718" v="3856" actId="1076"/>
      <pc:docMkLst>
        <pc:docMk/>
      </pc:docMkLst>
      <pc:sldChg chg="addSp modSp">
        <pc:chgData name="Jiří Sommer" userId="f8450d5da0b69118" providerId="LiveId" clId="{DCD6C84A-06B3-4B1F-B7CF-58BFA3227C00}" dt="2018-06-20T20:52:51.629" v="3662" actId="20577"/>
        <pc:sldMkLst>
          <pc:docMk/>
          <pc:sldMk cId="2475150446" sldId="256"/>
        </pc:sldMkLst>
        <pc:spChg chg="mod">
          <ac:chgData name="Jiří Sommer" userId="f8450d5da0b69118" providerId="LiveId" clId="{DCD6C84A-06B3-4B1F-B7CF-58BFA3227C00}" dt="2018-06-20T20:52:51.629" v="3662" actId="20577"/>
          <ac:spMkLst>
            <pc:docMk/>
            <pc:sldMk cId="2475150446" sldId="256"/>
            <ac:spMk id="2" creationId="{5D13661B-0EC3-49BA-B944-B6BF8C11A688}"/>
          </ac:spMkLst>
        </pc:spChg>
        <pc:spChg chg="mod">
          <ac:chgData name="Jiří Sommer" userId="f8450d5da0b69118" providerId="LiveId" clId="{DCD6C84A-06B3-4B1F-B7CF-58BFA3227C00}" dt="2018-06-20T20:39:02.793" v="3476" actId="20577"/>
          <ac:spMkLst>
            <pc:docMk/>
            <pc:sldMk cId="2475150446" sldId="256"/>
            <ac:spMk id="3" creationId="{337A45EE-C237-4B26-91F5-FCD7E6FEBBDC}"/>
          </ac:spMkLst>
        </pc:spChg>
        <pc:spChg chg="add mod">
          <ac:chgData name="Jiří Sommer" userId="f8450d5da0b69118" providerId="LiveId" clId="{DCD6C84A-06B3-4B1F-B7CF-58BFA3227C00}" dt="2018-06-20T19:07:40.868" v="3056" actId="2711"/>
          <ac:spMkLst>
            <pc:docMk/>
            <pc:sldMk cId="2475150446" sldId="256"/>
            <ac:spMk id="4" creationId="{E08BF0D2-8FE1-4FD0-B14C-14467BF71454}"/>
          </ac:spMkLst>
        </pc:spChg>
        <pc:picChg chg="add mod">
          <ac:chgData name="Jiří Sommer" userId="f8450d5da0b69118" providerId="LiveId" clId="{DCD6C84A-06B3-4B1F-B7CF-58BFA3227C00}" dt="2018-06-20T19:09:32.640" v="3062" actId="14100"/>
          <ac:picMkLst>
            <pc:docMk/>
            <pc:sldMk cId="2475150446" sldId="256"/>
            <ac:picMk id="6" creationId="{9E8C315A-074E-4F26-9041-3EA242078065}"/>
          </ac:picMkLst>
        </pc:picChg>
      </pc:sldChg>
      <pc:sldChg chg="addSp delSp modSp">
        <pc:chgData name="Jiří Sommer" userId="f8450d5da0b69118" providerId="LiveId" clId="{DCD6C84A-06B3-4B1F-B7CF-58BFA3227C00}" dt="2018-06-20T21:12:25.070" v="3802" actId="1076"/>
        <pc:sldMkLst>
          <pc:docMk/>
          <pc:sldMk cId="2209537824" sldId="257"/>
        </pc:sldMkLst>
        <pc:spChg chg="mod">
          <ac:chgData name="Jiří Sommer" userId="f8450d5da0b69118" providerId="LiveId" clId="{DCD6C84A-06B3-4B1F-B7CF-58BFA3227C00}" dt="2018-06-20T20:43:08.807" v="3500" actId="14100"/>
          <ac:spMkLst>
            <pc:docMk/>
            <pc:sldMk cId="2209537824" sldId="257"/>
            <ac:spMk id="2" creationId="{B1BFCD32-BD51-4E46-8818-D83BB4A7F374}"/>
          </ac:spMkLst>
        </pc:spChg>
        <pc:spChg chg="add del mod">
          <ac:chgData name="Jiří Sommer" userId="f8450d5da0b69118" providerId="LiveId" clId="{DCD6C84A-06B3-4B1F-B7CF-58BFA3227C00}" dt="2018-06-20T20:43:50.072" v="3507" actId="478"/>
          <ac:spMkLst>
            <pc:docMk/>
            <pc:sldMk cId="2209537824" sldId="257"/>
            <ac:spMk id="3" creationId="{378B912D-4095-4198-954E-136355327342}"/>
          </ac:spMkLst>
        </pc:spChg>
        <pc:spChg chg="add mod">
          <ac:chgData name="Jiří Sommer" userId="f8450d5da0b69118" providerId="LiveId" clId="{DCD6C84A-06B3-4B1F-B7CF-58BFA3227C00}" dt="2018-06-20T21:12:25.070" v="3802" actId="1076"/>
          <ac:spMkLst>
            <pc:docMk/>
            <pc:sldMk cId="2209537824" sldId="257"/>
            <ac:spMk id="4" creationId="{5B5C1FCF-8A38-4043-AB46-DF5E958239CE}"/>
          </ac:spMkLst>
        </pc:spChg>
        <pc:spChg chg="add mod">
          <ac:chgData name="Jiří Sommer" userId="f8450d5da0b69118" providerId="LiveId" clId="{DCD6C84A-06B3-4B1F-B7CF-58BFA3227C00}" dt="2018-06-20T20:54:38.704" v="3668" actId="20577"/>
          <ac:spMkLst>
            <pc:docMk/>
            <pc:sldMk cId="2209537824" sldId="257"/>
            <ac:spMk id="6" creationId="{3D564842-8884-40A7-AC0C-BB7892007772}"/>
          </ac:spMkLst>
        </pc:spChg>
        <pc:spChg chg="add del">
          <ac:chgData name="Jiří Sommer" userId="f8450d5da0b69118" providerId="LiveId" clId="{DCD6C84A-06B3-4B1F-B7CF-58BFA3227C00}" dt="2018-06-20T20:44:05.778" v="3539" actId="478"/>
          <ac:spMkLst>
            <pc:docMk/>
            <pc:sldMk cId="2209537824" sldId="257"/>
            <ac:spMk id="8" creationId="{5C4DA735-927D-49FB-8A96-0272B92B2CB2}"/>
          </ac:spMkLst>
        </pc:spChg>
      </pc:sldChg>
      <pc:sldChg chg="modSp ord">
        <pc:chgData name="Jiří Sommer" userId="f8450d5da0b69118" providerId="LiveId" clId="{DCD6C84A-06B3-4B1F-B7CF-58BFA3227C00}" dt="2018-06-20T20:55:43.450" v="3670" actId="20577"/>
        <pc:sldMkLst>
          <pc:docMk/>
          <pc:sldMk cId="3631023540" sldId="258"/>
        </pc:sldMkLst>
        <pc:spChg chg="mod">
          <ac:chgData name="Jiří Sommer" userId="f8450d5da0b69118" providerId="LiveId" clId="{DCD6C84A-06B3-4B1F-B7CF-58BFA3227C00}" dt="2018-06-20T20:55:43.450" v="3670" actId="20577"/>
          <ac:spMkLst>
            <pc:docMk/>
            <pc:sldMk cId="3631023540" sldId="258"/>
            <ac:spMk id="2" creationId="{474316C5-9447-43D9-B602-76491CB97800}"/>
          </ac:spMkLst>
        </pc:spChg>
        <pc:spChg chg="mod">
          <ac:chgData name="Jiří Sommer" userId="f8450d5da0b69118" providerId="LiveId" clId="{DCD6C84A-06B3-4B1F-B7CF-58BFA3227C00}" dt="2018-06-20T19:10:23.215" v="3068" actId="20577"/>
          <ac:spMkLst>
            <pc:docMk/>
            <pc:sldMk cId="3631023540" sldId="258"/>
            <ac:spMk id="3" creationId="{58414620-DF99-4325-8DF1-6CA4E097DEA5}"/>
          </ac:spMkLst>
        </pc:spChg>
      </pc:sldChg>
      <pc:sldChg chg="addSp delSp modSp ord">
        <pc:chgData name="Jiří Sommer" userId="f8450d5da0b69118" providerId="LiveId" clId="{DCD6C84A-06B3-4B1F-B7CF-58BFA3227C00}" dt="2018-06-20T21:12:43.654" v="3804" actId="1076"/>
        <pc:sldMkLst>
          <pc:docMk/>
          <pc:sldMk cId="3141542452" sldId="259"/>
        </pc:sldMkLst>
        <pc:spChg chg="mod">
          <ac:chgData name="Jiří Sommer" userId="f8450d5da0b69118" providerId="LiveId" clId="{DCD6C84A-06B3-4B1F-B7CF-58BFA3227C00}" dt="2018-06-20T21:01:50.543" v="3695" actId="14100"/>
          <ac:spMkLst>
            <pc:docMk/>
            <pc:sldMk cId="3141542452" sldId="259"/>
            <ac:spMk id="2" creationId="{F4890CAE-CB22-4AFD-AF30-08E3146EC6ED}"/>
          </ac:spMkLst>
        </pc:spChg>
        <pc:spChg chg="add del mod">
          <ac:chgData name="Jiří Sommer" userId="f8450d5da0b69118" providerId="LiveId" clId="{DCD6C84A-06B3-4B1F-B7CF-58BFA3227C00}" dt="2018-06-20T21:01:16.282" v="3692" actId="1076"/>
          <ac:spMkLst>
            <pc:docMk/>
            <pc:sldMk cId="3141542452" sldId="259"/>
            <ac:spMk id="3" creationId="{0BB2970C-9602-4116-9687-8D112E7AFDDE}"/>
          </ac:spMkLst>
        </pc:spChg>
        <pc:spChg chg="add mod">
          <ac:chgData name="Jiří Sommer" userId="f8450d5da0b69118" providerId="LiveId" clId="{DCD6C84A-06B3-4B1F-B7CF-58BFA3227C00}" dt="2018-06-20T21:12:43.654" v="3804" actId="1076"/>
          <ac:spMkLst>
            <pc:docMk/>
            <pc:sldMk cId="3141542452" sldId="259"/>
            <ac:spMk id="11" creationId="{9417091E-0393-413C-A649-FD74DFFDD519}"/>
          </ac:spMkLst>
        </pc:spChg>
        <pc:picChg chg="add del mod">
          <ac:chgData name="Jiří Sommer" userId="f8450d5da0b69118" providerId="LiveId" clId="{DCD6C84A-06B3-4B1F-B7CF-58BFA3227C00}" dt="2018-06-20T11:08:18.699" v="615" actId="478"/>
          <ac:picMkLst>
            <pc:docMk/>
            <pc:sldMk cId="3141542452" sldId="259"/>
            <ac:picMk id="4" creationId="{69D53788-242B-495D-8213-F31D425CF80A}"/>
          </ac:picMkLst>
        </pc:picChg>
        <pc:picChg chg="add del mod">
          <ac:chgData name="Jiří Sommer" userId="f8450d5da0b69118" providerId="LiveId" clId="{DCD6C84A-06B3-4B1F-B7CF-58BFA3227C00}" dt="2018-06-20T11:08:19.472" v="616" actId="478"/>
          <ac:picMkLst>
            <pc:docMk/>
            <pc:sldMk cId="3141542452" sldId="259"/>
            <ac:picMk id="5" creationId="{520CD0F2-6081-4998-B413-25ECB9A8C046}"/>
          </ac:picMkLst>
        </pc:picChg>
        <pc:picChg chg="add mod">
          <ac:chgData name="Jiří Sommer" userId="f8450d5da0b69118" providerId="LiveId" clId="{DCD6C84A-06B3-4B1F-B7CF-58BFA3227C00}" dt="2018-06-20T21:01:30.168" v="3693" actId="1076"/>
          <ac:picMkLst>
            <pc:docMk/>
            <pc:sldMk cId="3141542452" sldId="259"/>
            <ac:picMk id="6" creationId="{58928F14-40D6-4F0A-AEAC-285B9F0539F1}"/>
          </ac:picMkLst>
        </pc:picChg>
        <pc:picChg chg="add mod">
          <ac:chgData name="Jiří Sommer" userId="f8450d5da0b69118" providerId="LiveId" clId="{DCD6C84A-06B3-4B1F-B7CF-58BFA3227C00}" dt="2018-06-20T21:00:16.895" v="3681" actId="1076"/>
          <ac:picMkLst>
            <pc:docMk/>
            <pc:sldMk cId="3141542452" sldId="259"/>
            <ac:picMk id="7" creationId="{434E7A37-8F8C-45AE-BCA4-9CB6786359CA}"/>
          </ac:picMkLst>
        </pc:picChg>
        <pc:picChg chg="add mod modCrop">
          <ac:chgData name="Jiří Sommer" userId="f8450d5da0b69118" providerId="LiveId" clId="{DCD6C84A-06B3-4B1F-B7CF-58BFA3227C00}" dt="2018-06-20T21:00:43.362" v="3688" actId="1076"/>
          <ac:picMkLst>
            <pc:docMk/>
            <pc:sldMk cId="3141542452" sldId="259"/>
            <ac:picMk id="9" creationId="{6E4FD8AF-0728-41CA-A3AF-4FF3398D9CCF}"/>
          </ac:picMkLst>
        </pc:picChg>
        <pc:picChg chg="add mod">
          <ac:chgData name="Jiří Sommer" userId="f8450d5da0b69118" providerId="LiveId" clId="{DCD6C84A-06B3-4B1F-B7CF-58BFA3227C00}" dt="2018-06-20T21:01:33.594" v="3694" actId="1076"/>
          <ac:picMkLst>
            <pc:docMk/>
            <pc:sldMk cId="3141542452" sldId="259"/>
            <ac:picMk id="10" creationId="{69B42410-1B24-45DB-A2BA-E02F2999AE9F}"/>
          </ac:picMkLst>
        </pc:picChg>
      </pc:sldChg>
      <pc:sldChg chg="addSp delSp modSp add mod ord setBg">
        <pc:chgData name="Jiří Sommer" userId="f8450d5da0b69118" providerId="LiveId" clId="{DCD6C84A-06B3-4B1F-B7CF-58BFA3227C00}" dt="2018-06-20T21:14:47.350" v="3850" actId="1076"/>
        <pc:sldMkLst>
          <pc:docMk/>
          <pc:sldMk cId="73876593" sldId="260"/>
        </pc:sldMkLst>
        <pc:spChg chg="mod">
          <ac:chgData name="Jiří Sommer" userId="f8450d5da0b69118" providerId="LiveId" clId="{DCD6C84A-06B3-4B1F-B7CF-58BFA3227C00}" dt="2018-06-20T19:02:59.251" v="2987" actId="2711"/>
          <ac:spMkLst>
            <pc:docMk/>
            <pc:sldMk cId="73876593" sldId="260"/>
            <ac:spMk id="2" creationId="{FBAD2786-1B2A-49D8-B81A-69AF83805276}"/>
          </ac:spMkLst>
        </pc:spChg>
        <pc:spChg chg="del">
          <ac:chgData name="Jiří Sommer" userId="f8450d5da0b69118" providerId="LiveId" clId="{DCD6C84A-06B3-4B1F-B7CF-58BFA3227C00}" dt="2018-06-20T09:46:20.787" v="147"/>
          <ac:spMkLst>
            <pc:docMk/>
            <pc:sldMk cId="73876593" sldId="260"/>
            <ac:spMk id="3" creationId="{F5E7E5E4-98A8-4ECD-B4FB-F06268555CF1}"/>
          </ac:spMkLst>
        </pc:spChg>
        <pc:spChg chg="add del mod">
          <ac:chgData name="Jiří Sommer" userId="f8450d5da0b69118" providerId="LiveId" clId="{DCD6C84A-06B3-4B1F-B7CF-58BFA3227C00}" dt="2018-06-20T09:46:46.858" v="163"/>
          <ac:spMkLst>
            <pc:docMk/>
            <pc:sldMk cId="73876593" sldId="260"/>
            <ac:spMk id="7" creationId="{0084E0EE-08B6-47A2-98B4-E3F352607427}"/>
          </ac:spMkLst>
        </pc:spChg>
        <pc:spChg chg="add del">
          <ac:chgData name="Jiří Sommer" userId="f8450d5da0b69118" providerId="LiveId" clId="{DCD6C84A-06B3-4B1F-B7CF-58BFA3227C00}" dt="2018-06-20T09:46:29.540" v="151" actId="26606"/>
          <ac:spMkLst>
            <pc:docMk/>
            <pc:sldMk cId="73876593" sldId="260"/>
            <ac:spMk id="13" creationId="{B2EC7880-C5D9-40A8-A6B0-3198AD07AD1B}"/>
          </ac:spMkLst>
        </pc:spChg>
        <pc:spChg chg="add del">
          <ac:chgData name="Jiří Sommer" userId="f8450d5da0b69118" providerId="LiveId" clId="{DCD6C84A-06B3-4B1F-B7CF-58BFA3227C00}" dt="2018-06-20T09:46:29.540" v="151" actId="26606"/>
          <ac:spMkLst>
            <pc:docMk/>
            <pc:sldMk cId="73876593" sldId="260"/>
            <ac:spMk id="15" creationId="{94543A62-A2AB-454A-878E-D3D9190D5FC7}"/>
          </ac:spMkLst>
        </pc:spChg>
        <pc:spChg chg="add del">
          <ac:chgData name="Jiří Sommer" userId="f8450d5da0b69118" providerId="LiveId" clId="{DCD6C84A-06B3-4B1F-B7CF-58BFA3227C00}" dt="2018-06-20T09:46:29.540" v="151" actId="26606"/>
          <ac:spMkLst>
            <pc:docMk/>
            <pc:sldMk cId="73876593" sldId="260"/>
            <ac:spMk id="17" creationId="{50553464-41F1-4160-9D02-7C5EC7013BDA}"/>
          </ac:spMkLst>
        </pc:spChg>
        <pc:spChg chg="add del">
          <ac:chgData name="Jiří Sommer" userId="f8450d5da0b69118" providerId="LiveId" clId="{DCD6C84A-06B3-4B1F-B7CF-58BFA3227C00}" dt="2018-06-20T09:46:31.295" v="153" actId="26606"/>
          <ac:spMkLst>
            <pc:docMk/>
            <pc:sldMk cId="73876593" sldId="260"/>
            <ac:spMk id="19" creationId="{3F4C104D-5F30-4811-9376-566B26E4719A}"/>
          </ac:spMkLst>
        </pc:spChg>
        <pc:spChg chg="add del">
          <ac:chgData name="Jiří Sommer" userId="f8450d5da0b69118" providerId="LiveId" clId="{DCD6C84A-06B3-4B1F-B7CF-58BFA3227C00}" dt="2018-06-20T09:46:31.295" v="153" actId="26606"/>
          <ac:spMkLst>
            <pc:docMk/>
            <pc:sldMk cId="73876593" sldId="260"/>
            <ac:spMk id="20" creationId="{0815E34B-5D02-4E01-A936-E8E1C0AB6F12}"/>
          </ac:spMkLst>
        </pc:spChg>
        <pc:spChg chg="add del">
          <ac:chgData name="Jiří Sommer" userId="f8450d5da0b69118" providerId="LiveId" clId="{DCD6C84A-06B3-4B1F-B7CF-58BFA3227C00}" dt="2018-06-20T09:46:31.295" v="153" actId="26606"/>
          <ac:spMkLst>
            <pc:docMk/>
            <pc:sldMk cId="73876593" sldId="260"/>
            <ac:spMk id="22" creationId="{7DE3414B-B032-4710-A468-D3285E38C5FF}"/>
          </ac:spMkLst>
        </pc:spChg>
        <pc:spChg chg="add del">
          <ac:chgData name="Jiří Sommer" userId="f8450d5da0b69118" providerId="LiveId" clId="{DCD6C84A-06B3-4B1F-B7CF-58BFA3227C00}" dt="2018-06-20T09:46:35.930" v="155" actId="26606"/>
          <ac:spMkLst>
            <pc:docMk/>
            <pc:sldMk cId="73876593" sldId="260"/>
            <ac:spMk id="24" creationId="{B2EC7880-C5D9-40A8-A6B0-3198AD07AD1B}"/>
          </ac:spMkLst>
        </pc:spChg>
        <pc:spChg chg="add del">
          <ac:chgData name="Jiří Sommer" userId="f8450d5da0b69118" providerId="LiveId" clId="{DCD6C84A-06B3-4B1F-B7CF-58BFA3227C00}" dt="2018-06-20T09:46:35.930" v="155" actId="26606"/>
          <ac:spMkLst>
            <pc:docMk/>
            <pc:sldMk cId="73876593" sldId="260"/>
            <ac:spMk id="25" creationId="{94543A62-A2AB-454A-878E-D3D9190D5FC7}"/>
          </ac:spMkLst>
        </pc:spChg>
        <pc:spChg chg="add del">
          <ac:chgData name="Jiří Sommer" userId="f8450d5da0b69118" providerId="LiveId" clId="{DCD6C84A-06B3-4B1F-B7CF-58BFA3227C00}" dt="2018-06-20T09:46:35.930" v="155" actId="26606"/>
          <ac:spMkLst>
            <pc:docMk/>
            <pc:sldMk cId="73876593" sldId="260"/>
            <ac:spMk id="27" creationId="{50553464-41F1-4160-9D02-7C5EC7013BDA}"/>
          </ac:spMkLst>
        </pc:spChg>
        <pc:spChg chg="add del">
          <ac:chgData name="Jiří Sommer" userId="f8450d5da0b69118" providerId="LiveId" clId="{DCD6C84A-06B3-4B1F-B7CF-58BFA3227C00}" dt="2018-06-20T09:46:37.074" v="157" actId="26606"/>
          <ac:spMkLst>
            <pc:docMk/>
            <pc:sldMk cId="73876593" sldId="260"/>
            <ac:spMk id="29" creationId="{3F4C104D-5F30-4811-9376-566B26E4719A}"/>
          </ac:spMkLst>
        </pc:spChg>
        <pc:spChg chg="add del">
          <ac:chgData name="Jiří Sommer" userId="f8450d5da0b69118" providerId="LiveId" clId="{DCD6C84A-06B3-4B1F-B7CF-58BFA3227C00}" dt="2018-06-20T09:46:37.074" v="157" actId="26606"/>
          <ac:spMkLst>
            <pc:docMk/>
            <pc:sldMk cId="73876593" sldId="260"/>
            <ac:spMk id="30" creationId="{0815E34B-5D02-4E01-A936-E8E1C0AB6F12}"/>
          </ac:spMkLst>
        </pc:spChg>
        <pc:spChg chg="add del">
          <ac:chgData name="Jiří Sommer" userId="f8450d5da0b69118" providerId="LiveId" clId="{DCD6C84A-06B3-4B1F-B7CF-58BFA3227C00}" dt="2018-06-20T09:46:37.074" v="157" actId="26606"/>
          <ac:spMkLst>
            <pc:docMk/>
            <pc:sldMk cId="73876593" sldId="260"/>
            <ac:spMk id="32" creationId="{7DE3414B-B032-4710-A468-D3285E38C5FF}"/>
          </ac:spMkLst>
        </pc:spChg>
        <pc:spChg chg="add del">
          <ac:chgData name="Jiří Sommer" userId="f8450d5da0b69118" providerId="LiveId" clId="{DCD6C84A-06B3-4B1F-B7CF-58BFA3227C00}" dt="2018-06-20T09:46:38.379" v="159" actId="26606"/>
          <ac:spMkLst>
            <pc:docMk/>
            <pc:sldMk cId="73876593" sldId="260"/>
            <ac:spMk id="34" creationId="{2F21E579-4785-4A4E-8D09-42E5246D8E58}"/>
          </ac:spMkLst>
        </pc:spChg>
        <pc:spChg chg="add del">
          <ac:chgData name="Jiří Sommer" userId="f8450d5da0b69118" providerId="LiveId" clId="{DCD6C84A-06B3-4B1F-B7CF-58BFA3227C00}" dt="2018-06-20T09:46:38.379" v="159" actId="26606"/>
          <ac:spMkLst>
            <pc:docMk/>
            <pc:sldMk cId="73876593" sldId="260"/>
            <ac:spMk id="35" creationId="{3BE96D34-9D7C-4984-961D-7165FA21612E}"/>
          </ac:spMkLst>
        </pc:spChg>
        <pc:spChg chg="add del">
          <ac:chgData name="Jiří Sommer" userId="f8450d5da0b69118" providerId="LiveId" clId="{DCD6C84A-06B3-4B1F-B7CF-58BFA3227C00}" dt="2018-06-20T09:46:38.379" v="159" actId="26606"/>
          <ac:spMkLst>
            <pc:docMk/>
            <pc:sldMk cId="73876593" sldId="260"/>
            <ac:spMk id="37" creationId="{C8DE1BEC-DAE3-43F4-8D9F-384C3D694130}"/>
          </ac:spMkLst>
        </pc:spChg>
        <pc:spChg chg="add del">
          <ac:chgData name="Jiří Sommer" userId="f8450d5da0b69118" providerId="LiveId" clId="{DCD6C84A-06B3-4B1F-B7CF-58BFA3227C00}" dt="2018-06-20T09:46:52.176" v="168" actId="26606"/>
          <ac:spMkLst>
            <pc:docMk/>
            <pc:sldMk cId="73876593" sldId="260"/>
            <ac:spMk id="39" creationId="{3F4C104D-5F30-4811-9376-566B26E4719A}"/>
          </ac:spMkLst>
        </pc:spChg>
        <pc:spChg chg="add del">
          <ac:chgData name="Jiří Sommer" userId="f8450d5da0b69118" providerId="LiveId" clId="{DCD6C84A-06B3-4B1F-B7CF-58BFA3227C00}" dt="2018-06-20T09:46:52.176" v="168" actId="26606"/>
          <ac:spMkLst>
            <pc:docMk/>
            <pc:sldMk cId="73876593" sldId="260"/>
            <ac:spMk id="40" creationId="{0815E34B-5D02-4E01-A936-E8E1C0AB6F12}"/>
          </ac:spMkLst>
        </pc:spChg>
        <pc:spChg chg="add del">
          <ac:chgData name="Jiří Sommer" userId="f8450d5da0b69118" providerId="LiveId" clId="{DCD6C84A-06B3-4B1F-B7CF-58BFA3227C00}" dt="2018-06-20T09:46:52.176" v="168" actId="26606"/>
          <ac:spMkLst>
            <pc:docMk/>
            <pc:sldMk cId="73876593" sldId="260"/>
            <ac:spMk id="42" creationId="{7DE3414B-B032-4710-A468-D3285E38C5FF}"/>
          </ac:spMkLst>
        </pc:spChg>
        <pc:spChg chg="add mod">
          <ac:chgData name="Jiří Sommer" userId="f8450d5da0b69118" providerId="LiveId" clId="{DCD6C84A-06B3-4B1F-B7CF-58BFA3227C00}" dt="2018-06-20T21:14:47.350" v="3850" actId="1076"/>
          <ac:spMkLst>
            <pc:docMk/>
            <pc:sldMk cId="73876593" sldId="260"/>
            <ac:spMk id="44" creationId="{98EA7897-375D-4AD8-B904-F9DCDA974C22}"/>
          </ac:spMkLst>
        </pc:spChg>
        <pc:spChg chg="add del">
          <ac:chgData name="Jiří Sommer" userId="f8450d5da0b69118" providerId="LiveId" clId="{DCD6C84A-06B3-4B1F-B7CF-58BFA3227C00}" dt="2018-06-20T09:46:52.117" v="167" actId="26606"/>
          <ac:spMkLst>
            <pc:docMk/>
            <pc:sldMk cId="73876593" sldId="260"/>
            <ac:spMk id="47" creationId="{DF434D5C-4703-477F-A5C9-078F958BDBFD}"/>
          </ac:spMkLst>
        </pc:spChg>
        <pc:spChg chg="add del">
          <ac:chgData name="Jiří Sommer" userId="f8450d5da0b69118" providerId="LiveId" clId="{DCD6C84A-06B3-4B1F-B7CF-58BFA3227C00}" dt="2018-06-20T09:46:52.117" v="167" actId="26606"/>
          <ac:spMkLst>
            <pc:docMk/>
            <pc:sldMk cId="73876593" sldId="260"/>
            <ac:spMk id="50" creationId="{3F4C104D-5F30-4811-9376-566B26E4719A}"/>
          </ac:spMkLst>
        </pc:spChg>
        <pc:spChg chg="add del">
          <ac:chgData name="Jiří Sommer" userId="f8450d5da0b69118" providerId="LiveId" clId="{DCD6C84A-06B3-4B1F-B7CF-58BFA3227C00}" dt="2018-06-20T09:46:52.117" v="167" actId="26606"/>
          <ac:spMkLst>
            <pc:docMk/>
            <pc:sldMk cId="73876593" sldId="260"/>
            <ac:spMk id="52" creationId="{0815E34B-5D02-4E01-A936-E8E1C0AB6F12}"/>
          </ac:spMkLst>
        </pc:spChg>
        <pc:spChg chg="add del">
          <ac:chgData name="Jiří Sommer" userId="f8450d5da0b69118" providerId="LiveId" clId="{DCD6C84A-06B3-4B1F-B7CF-58BFA3227C00}" dt="2018-06-20T09:46:52.117" v="167" actId="26606"/>
          <ac:spMkLst>
            <pc:docMk/>
            <pc:sldMk cId="73876593" sldId="260"/>
            <ac:spMk id="54" creationId="{7DE3414B-B032-4710-A468-D3285E38C5FF}"/>
          </ac:spMkLst>
        </pc:spChg>
        <pc:spChg chg="add">
          <ac:chgData name="Jiří Sommer" userId="f8450d5da0b69118" providerId="LiveId" clId="{DCD6C84A-06B3-4B1F-B7CF-58BFA3227C00}" dt="2018-06-20T09:46:52.176" v="168" actId="26606"/>
          <ac:spMkLst>
            <pc:docMk/>
            <pc:sldMk cId="73876593" sldId="260"/>
            <ac:spMk id="56" creationId="{B2EC7880-C5D9-40A8-A6B0-3198AD07AD1B}"/>
          </ac:spMkLst>
        </pc:spChg>
        <pc:spChg chg="add">
          <ac:chgData name="Jiří Sommer" userId="f8450d5da0b69118" providerId="LiveId" clId="{DCD6C84A-06B3-4B1F-B7CF-58BFA3227C00}" dt="2018-06-20T09:46:52.176" v="168" actId="26606"/>
          <ac:spMkLst>
            <pc:docMk/>
            <pc:sldMk cId="73876593" sldId="260"/>
            <ac:spMk id="57" creationId="{94543A62-A2AB-454A-878E-D3D9190D5FC7}"/>
          </ac:spMkLst>
        </pc:spChg>
        <pc:spChg chg="add mod">
          <ac:chgData name="Jiří Sommer" userId="f8450d5da0b69118" providerId="LiveId" clId="{DCD6C84A-06B3-4B1F-B7CF-58BFA3227C00}" dt="2018-06-20T21:05:55.109" v="3722" actId="20577"/>
          <ac:spMkLst>
            <pc:docMk/>
            <pc:sldMk cId="73876593" sldId="260"/>
            <ac:spMk id="58" creationId="{E04CCCB9-F0EC-4826-99F0-134F1675C9A7}"/>
          </ac:spMkLst>
        </pc:spChg>
        <pc:spChg chg="add">
          <ac:chgData name="Jiří Sommer" userId="f8450d5da0b69118" providerId="LiveId" clId="{DCD6C84A-06B3-4B1F-B7CF-58BFA3227C00}" dt="2018-06-20T09:46:52.176" v="168" actId="26606"/>
          <ac:spMkLst>
            <pc:docMk/>
            <pc:sldMk cId="73876593" sldId="260"/>
            <ac:spMk id="60" creationId="{50553464-41F1-4160-9D02-7C5EC7013BDA}"/>
          </ac:spMkLst>
        </pc:spChg>
        <pc:picChg chg="add del mod">
          <ac:chgData name="Jiří Sommer" userId="f8450d5da0b69118" providerId="LiveId" clId="{DCD6C84A-06B3-4B1F-B7CF-58BFA3227C00}" dt="2018-06-20T09:46:42.691" v="161" actId="478"/>
          <ac:picMkLst>
            <pc:docMk/>
            <pc:sldMk cId="73876593" sldId="260"/>
            <ac:picMk id="5" creationId="{28040CBA-A887-4389-9D45-415BC528CFF8}"/>
          </ac:picMkLst>
        </pc:picChg>
        <pc:picChg chg="add del">
          <ac:chgData name="Jiří Sommer" userId="f8450d5da0b69118" providerId="LiveId" clId="{DCD6C84A-06B3-4B1F-B7CF-58BFA3227C00}" dt="2018-06-20T09:46:29.540" v="151" actId="26606"/>
          <ac:picMkLst>
            <pc:docMk/>
            <pc:sldMk cId="73876593" sldId="260"/>
            <ac:picMk id="8" creationId="{28040CBA-A887-4389-9D45-415BC528CFF8}"/>
          </ac:picMkLst>
        </pc:picChg>
        <pc:picChg chg="add del mod">
          <ac:chgData name="Jiří Sommer" userId="f8450d5da0b69118" providerId="LiveId" clId="{DCD6C84A-06B3-4B1F-B7CF-58BFA3227C00}" dt="2018-06-20T09:46:52.176" v="168" actId="26606"/>
          <ac:picMkLst>
            <pc:docMk/>
            <pc:sldMk cId="73876593" sldId="260"/>
            <ac:picMk id="10" creationId="{DD9618C7-6074-4D77-9BF4-DB0D4559C2B9}"/>
          </ac:picMkLst>
        </pc:picChg>
        <pc:picChg chg="add del">
          <ac:chgData name="Jiří Sommer" userId="f8450d5da0b69118" providerId="LiveId" clId="{DCD6C84A-06B3-4B1F-B7CF-58BFA3227C00}" dt="2018-06-20T09:46:31.295" v="153" actId="26606"/>
          <ac:picMkLst>
            <pc:docMk/>
            <pc:sldMk cId="73876593" sldId="260"/>
            <ac:picMk id="21" creationId="{28040CBA-A887-4389-9D45-415BC528CFF8}"/>
          </ac:picMkLst>
        </pc:picChg>
        <pc:picChg chg="add del">
          <ac:chgData name="Jiří Sommer" userId="f8450d5da0b69118" providerId="LiveId" clId="{DCD6C84A-06B3-4B1F-B7CF-58BFA3227C00}" dt="2018-06-20T09:46:35.930" v="155" actId="26606"/>
          <ac:picMkLst>
            <pc:docMk/>
            <pc:sldMk cId="73876593" sldId="260"/>
            <ac:picMk id="26" creationId="{28040CBA-A887-4389-9D45-415BC528CFF8}"/>
          </ac:picMkLst>
        </pc:picChg>
        <pc:picChg chg="add del">
          <ac:chgData name="Jiří Sommer" userId="f8450d5da0b69118" providerId="LiveId" clId="{DCD6C84A-06B3-4B1F-B7CF-58BFA3227C00}" dt="2018-06-20T09:46:37.074" v="157" actId="26606"/>
          <ac:picMkLst>
            <pc:docMk/>
            <pc:sldMk cId="73876593" sldId="260"/>
            <ac:picMk id="31" creationId="{28040CBA-A887-4389-9D45-415BC528CFF8}"/>
          </ac:picMkLst>
        </pc:picChg>
        <pc:picChg chg="add del">
          <ac:chgData name="Jiří Sommer" userId="f8450d5da0b69118" providerId="LiveId" clId="{DCD6C84A-06B3-4B1F-B7CF-58BFA3227C00}" dt="2018-06-20T09:46:38.379" v="159" actId="26606"/>
          <ac:picMkLst>
            <pc:docMk/>
            <pc:sldMk cId="73876593" sldId="260"/>
            <ac:picMk id="36" creationId="{28040CBA-A887-4389-9D45-415BC528CFF8}"/>
          </ac:picMkLst>
        </pc:picChg>
        <pc:picChg chg="add del">
          <ac:chgData name="Jiří Sommer" userId="f8450d5da0b69118" providerId="LiveId" clId="{DCD6C84A-06B3-4B1F-B7CF-58BFA3227C00}" dt="2018-06-20T09:46:44.533" v="162" actId="478"/>
          <ac:picMkLst>
            <pc:docMk/>
            <pc:sldMk cId="73876593" sldId="260"/>
            <ac:picMk id="41" creationId="{28040CBA-A887-4389-9D45-415BC528CFF8}"/>
          </ac:picMkLst>
        </pc:picChg>
        <pc:picChg chg="add del">
          <ac:chgData name="Jiří Sommer" userId="f8450d5da0b69118" providerId="LiveId" clId="{DCD6C84A-06B3-4B1F-B7CF-58BFA3227C00}" dt="2018-06-20T09:46:52.117" v="167" actId="26606"/>
          <ac:picMkLst>
            <pc:docMk/>
            <pc:sldMk cId="73876593" sldId="260"/>
            <ac:picMk id="45" creationId="{DD9618C7-6074-4D77-9BF4-DB0D4559C2B9}"/>
          </ac:picMkLst>
        </pc:picChg>
        <pc:picChg chg="add">
          <ac:chgData name="Jiří Sommer" userId="f8450d5da0b69118" providerId="LiveId" clId="{DCD6C84A-06B3-4B1F-B7CF-58BFA3227C00}" dt="2018-06-20T09:46:52.176" v="168" actId="26606"/>
          <ac:picMkLst>
            <pc:docMk/>
            <pc:sldMk cId="73876593" sldId="260"/>
            <ac:picMk id="59" creationId="{DD9618C7-6074-4D77-9BF4-DB0D4559C2B9}"/>
          </ac:picMkLst>
        </pc:picChg>
      </pc:sldChg>
      <pc:sldChg chg="addSp modSp add mod setBg">
        <pc:chgData name="Jiří Sommer" userId="f8450d5da0b69118" providerId="LiveId" clId="{DCD6C84A-06B3-4B1F-B7CF-58BFA3227C00}" dt="2018-06-20T21:15:07.774" v="3852" actId="1076"/>
        <pc:sldMkLst>
          <pc:docMk/>
          <pc:sldMk cId="2481182171" sldId="261"/>
        </pc:sldMkLst>
        <pc:spChg chg="mod">
          <ac:chgData name="Jiří Sommer" userId="f8450d5da0b69118" providerId="LiveId" clId="{DCD6C84A-06B3-4B1F-B7CF-58BFA3227C00}" dt="2018-06-20T20:14:58.381" v="3448" actId="26606"/>
          <ac:spMkLst>
            <pc:docMk/>
            <pc:sldMk cId="2481182171" sldId="261"/>
            <ac:spMk id="2" creationId="{CB38329B-FB6B-4C95-9B54-F1B4E3998DFE}"/>
          </ac:spMkLst>
        </pc:spChg>
        <pc:spChg chg="mod">
          <ac:chgData name="Jiří Sommer" userId="f8450d5da0b69118" providerId="LiveId" clId="{DCD6C84A-06B3-4B1F-B7CF-58BFA3227C00}" dt="2018-06-20T21:07:39.503" v="3745" actId="14100"/>
          <ac:spMkLst>
            <pc:docMk/>
            <pc:sldMk cId="2481182171" sldId="261"/>
            <ac:spMk id="3" creationId="{31268244-0417-4296-815B-D0F36B71D73A}"/>
          </ac:spMkLst>
        </pc:spChg>
        <pc:spChg chg="add">
          <ac:chgData name="Jiří Sommer" userId="f8450d5da0b69118" providerId="LiveId" clId="{DCD6C84A-06B3-4B1F-B7CF-58BFA3227C00}" dt="2018-06-20T20:14:58.381" v="3448" actId="26606"/>
          <ac:spMkLst>
            <pc:docMk/>
            <pc:sldMk cId="2481182171" sldId="261"/>
            <ac:spMk id="10" creationId="{B2EC7880-C5D9-40A8-A6B0-3198AD07AD1B}"/>
          </ac:spMkLst>
        </pc:spChg>
        <pc:spChg chg="add">
          <ac:chgData name="Jiří Sommer" userId="f8450d5da0b69118" providerId="LiveId" clId="{DCD6C84A-06B3-4B1F-B7CF-58BFA3227C00}" dt="2018-06-20T20:14:58.381" v="3448" actId="26606"/>
          <ac:spMkLst>
            <pc:docMk/>
            <pc:sldMk cId="2481182171" sldId="261"/>
            <ac:spMk id="12" creationId="{94543A62-A2AB-454A-878E-D3D9190D5FC7}"/>
          </ac:spMkLst>
        </pc:spChg>
        <pc:spChg chg="add mod">
          <ac:chgData name="Jiří Sommer" userId="f8450d5da0b69118" providerId="LiveId" clId="{DCD6C84A-06B3-4B1F-B7CF-58BFA3227C00}" dt="2018-06-20T21:15:07.774" v="3852" actId="1076"/>
          <ac:spMkLst>
            <pc:docMk/>
            <pc:sldMk cId="2481182171" sldId="261"/>
            <ac:spMk id="13" creationId="{627AE9B4-EC25-4E8F-886A-6DFA7EAB92DA}"/>
          </ac:spMkLst>
        </pc:spChg>
        <pc:spChg chg="add">
          <ac:chgData name="Jiří Sommer" userId="f8450d5da0b69118" providerId="LiveId" clId="{DCD6C84A-06B3-4B1F-B7CF-58BFA3227C00}" dt="2018-06-20T20:14:58.381" v="3448" actId="26606"/>
          <ac:spMkLst>
            <pc:docMk/>
            <pc:sldMk cId="2481182171" sldId="261"/>
            <ac:spMk id="14" creationId="{50553464-41F1-4160-9D02-7C5EC7013BDA}"/>
          </ac:spMkLst>
        </pc:spChg>
        <pc:picChg chg="add mod">
          <ac:chgData name="Jiří Sommer" userId="f8450d5da0b69118" providerId="LiveId" clId="{DCD6C84A-06B3-4B1F-B7CF-58BFA3227C00}" dt="2018-06-20T20:20:36.991" v="3470" actId="1076"/>
          <ac:picMkLst>
            <pc:docMk/>
            <pc:sldMk cId="2481182171" sldId="261"/>
            <ac:picMk id="5" creationId="{A8F2303D-080B-4A2A-BACE-AF32D4D956BC}"/>
          </ac:picMkLst>
        </pc:picChg>
        <pc:picChg chg="add mod ord modCrop">
          <ac:chgData name="Jiří Sommer" userId="f8450d5da0b69118" providerId="LiveId" clId="{DCD6C84A-06B3-4B1F-B7CF-58BFA3227C00}" dt="2018-06-20T20:19:56.536" v="3465" actId="732"/>
          <ac:picMkLst>
            <pc:docMk/>
            <pc:sldMk cId="2481182171" sldId="261"/>
            <ac:picMk id="7" creationId="{3E3D917E-28C3-4EAD-9DF1-8C9DC2E68837}"/>
          </ac:picMkLst>
        </pc:picChg>
        <pc:picChg chg="add mod">
          <ac:chgData name="Jiří Sommer" userId="f8450d5da0b69118" providerId="LiveId" clId="{DCD6C84A-06B3-4B1F-B7CF-58BFA3227C00}" dt="2018-06-20T20:19:33.151" v="3464" actId="14100"/>
          <ac:picMkLst>
            <pc:docMk/>
            <pc:sldMk cId="2481182171" sldId="261"/>
            <ac:picMk id="9" creationId="{1867898E-BD28-431B-911B-6D326AE5DF48}"/>
          </ac:picMkLst>
        </pc:picChg>
      </pc:sldChg>
      <pc:sldChg chg="addSp delSp modSp add ord">
        <pc:chgData name="Jiří Sommer" userId="f8450d5da0b69118" providerId="LiveId" clId="{DCD6C84A-06B3-4B1F-B7CF-58BFA3227C00}" dt="2018-06-20T21:15:22.718" v="3856" actId="1076"/>
        <pc:sldMkLst>
          <pc:docMk/>
          <pc:sldMk cId="1686947668" sldId="262"/>
        </pc:sldMkLst>
        <pc:spChg chg="mod">
          <ac:chgData name="Jiří Sommer" userId="f8450d5da0b69118" providerId="LiveId" clId="{DCD6C84A-06B3-4B1F-B7CF-58BFA3227C00}" dt="2018-06-20T21:09:04.719" v="3775" actId="20577"/>
          <ac:spMkLst>
            <pc:docMk/>
            <pc:sldMk cId="1686947668" sldId="262"/>
            <ac:spMk id="2" creationId="{47433D93-87A3-481B-8FA6-3317D4371C9A}"/>
          </ac:spMkLst>
        </pc:spChg>
        <pc:spChg chg="del mod">
          <ac:chgData name="Jiří Sommer" userId="f8450d5da0b69118" providerId="LiveId" clId="{DCD6C84A-06B3-4B1F-B7CF-58BFA3227C00}" dt="2018-06-20T10:18:37.088" v="309" actId="478"/>
          <ac:spMkLst>
            <pc:docMk/>
            <pc:sldMk cId="1686947668" sldId="262"/>
            <ac:spMk id="3" creationId="{4FF076B7-A185-4EB5-9117-E1CFECC55880}"/>
          </ac:spMkLst>
        </pc:spChg>
        <pc:spChg chg="add mod">
          <ac:chgData name="Jiří Sommer" userId="f8450d5da0b69118" providerId="LiveId" clId="{DCD6C84A-06B3-4B1F-B7CF-58BFA3227C00}" dt="2018-06-20T21:15:22.718" v="3856" actId="1076"/>
          <ac:spMkLst>
            <pc:docMk/>
            <pc:sldMk cId="1686947668" sldId="262"/>
            <ac:spMk id="5" creationId="{2677B227-A8A7-465F-95F8-8BEA47AEBFE0}"/>
          </ac:spMkLst>
        </pc:spChg>
        <pc:graphicFrameChg chg="add mod">
          <ac:chgData name="Jiří Sommer" userId="f8450d5da0b69118" providerId="LiveId" clId="{DCD6C84A-06B3-4B1F-B7CF-58BFA3227C00}" dt="2018-06-20T10:22:54.722" v="377" actId="1076"/>
          <ac:graphicFrameMkLst>
            <pc:docMk/>
            <pc:sldMk cId="1686947668" sldId="262"/>
            <ac:graphicFrameMk id="4" creationId="{69CFEB03-C171-4C33-B030-923D4032ADD3}"/>
          </ac:graphicFrameMkLst>
        </pc:graphicFrameChg>
      </pc:sldChg>
      <pc:sldChg chg="addSp delSp modSp add ord">
        <pc:chgData name="Jiří Sommer" userId="f8450d5da0b69118" providerId="LiveId" clId="{DCD6C84A-06B3-4B1F-B7CF-58BFA3227C00}" dt="2018-06-20T21:15:17.679" v="3854" actId="1076"/>
        <pc:sldMkLst>
          <pc:docMk/>
          <pc:sldMk cId="34264240" sldId="263"/>
        </pc:sldMkLst>
        <pc:spChg chg="mod">
          <ac:chgData name="Jiří Sommer" userId="f8450d5da0b69118" providerId="LiveId" clId="{DCD6C84A-06B3-4B1F-B7CF-58BFA3227C00}" dt="2018-06-20T21:08:47.202" v="3766" actId="20577"/>
          <ac:spMkLst>
            <pc:docMk/>
            <pc:sldMk cId="34264240" sldId="263"/>
            <ac:spMk id="2" creationId="{47433D93-87A3-481B-8FA6-3317D4371C9A}"/>
          </ac:spMkLst>
        </pc:spChg>
        <pc:spChg chg="add mod">
          <ac:chgData name="Jiří Sommer" userId="f8450d5da0b69118" providerId="LiveId" clId="{DCD6C84A-06B3-4B1F-B7CF-58BFA3227C00}" dt="2018-06-20T21:15:17.679" v="3854" actId="1076"/>
          <ac:spMkLst>
            <pc:docMk/>
            <pc:sldMk cId="34264240" sldId="263"/>
            <ac:spMk id="5" creationId="{95D21779-3599-42DC-8066-4B529152FD8F}"/>
          </ac:spMkLst>
        </pc:spChg>
        <pc:graphicFrameChg chg="add mod">
          <ac:chgData name="Jiří Sommer" userId="f8450d5da0b69118" providerId="LiveId" clId="{DCD6C84A-06B3-4B1F-B7CF-58BFA3227C00}" dt="2018-06-20T10:21:02.610" v="328" actId="1076"/>
          <ac:graphicFrameMkLst>
            <pc:docMk/>
            <pc:sldMk cId="34264240" sldId="263"/>
            <ac:graphicFrameMk id="3" creationId="{228589BA-C974-4AA4-A9A4-E3821F0E346B}"/>
          </ac:graphicFrameMkLst>
        </pc:graphicFrameChg>
        <pc:graphicFrameChg chg="del">
          <ac:chgData name="Jiří Sommer" userId="f8450d5da0b69118" providerId="LiveId" clId="{DCD6C84A-06B3-4B1F-B7CF-58BFA3227C00}" dt="2018-06-20T10:20:41.094" v="325" actId="478"/>
          <ac:graphicFrameMkLst>
            <pc:docMk/>
            <pc:sldMk cId="34264240" sldId="263"/>
            <ac:graphicFrameMk id="4" creationId="{69CFEB03-C171-4C33-B030-923D4032ADD3}"/>
          </ac:graphicFrameMkLst>
        </pc:graphicFrameChg>
      </pc:sldChg>
      <pc:sldChg chg="addSp modSp add ord">
        <pc:chgData name="Jiří Sommer" userId="f8450d5da0b69118" providerId="LiveId" clId="{DCD6C84A-06B3-4B1F-B7CF-58BFA3227C00}" dt="2018-06-20T21:12:49.062" v="3806" actId="1076"/>
        <pc:sldMkLst>
          <pc:docMk/>
          <pc:sldMk cId="894136188" sldId="264"/>
        </pc:sldMkLst>
        <pc:spChg chg="mod">
          <ac:chgData name="Jiří Sommer" userId="f8450d5da0b69118" providerId="LiveId" clId="{DCD6C84A-06B3-4B1F-B7CF-58BFA3227C00}" dt="2018-06-20T21:03:05.836" v="3700" actId="14100"/>
          <ac:spMkLst>
            <pc:docMk/>
            <pc:sldMk cId="894136188" sldId="264"/>
            <ac:spMk id="2" creationId="{395CFF51-C6A0-49B4-A4A7-AB049B4FB078}"/>
          </ac:spMkLst>
        </pc:spChg>
        <pc:spChg chg="mod">
          <ac:chgData name="Jiří Sommer" userId="f8450d5da0b69118" providerId="LiveId" clId="{DCD6C84A-06B3-4B1F-B7CF-58BFA3227C00}" dt="2018-06-20T21:03:45.903" v="3706" actId="20577"/>
          <ac:spMkLst>
            <pc:docMk/>
            <pc:sldMk cId="894136188" sldId="264"/>
            <ac:spMk id="3" creationId="{038D3D62-9050-40BF-B175-7DA06E83B197}"/>
          </ac:spMkLst>
        </pc:spChg>
        <pc:spChg chg="add mod">
          <ac:chgData name="Jiří Sommer" userId="f8450d5da0b69118" providerId="LiveId" clId="{DCD6C84A-06B3-4B1F-B7CF-58BFA3227C00}" dt="2018-06-20T21:12:49.062" v="3806" actId="1076"/>
          <ac:spMkLst>
            <pc:docMk/>
            <pc:sldMk cId="894136188" sldId="264"/>
            <ac:spMk id="8" creationId="{ECD22EE7-3E11-4356-A852-BA63125F7C58}"/>
          </ac:spMkLst>
        </pc:spChg>
        <pc:picChg chg="add mod">
          <ac:chgData name="Jiří Sommer" userId="f8450d5da0b69118" providerId="LiveId" clId="{DCD6C84A-06B3-4B1F-B7CF-58BFA3227C00}" dt="2018-06-20T21:03:26.454" v="3701" actId="1076"/>
          <ac:picMkLst>
            <pc:docMk/>
            <pc:sldMk cId="894136188" sldId="264"/>
            <ac:picMk id="4" creationId="{A2CA08A8-A13D-4896-901E-22D513A3F46A}"/>
          </ac:picMkLst>
        </pc:picChg>
        <pc:picChg chg="add mod">
          <ac:chgData name="Jiří Sommer" userId="f8450d5da0b69118" providerId="LiveId" clId="{DCD6C84A-06B3-4B1F-B7CF-58BFA3227C00}" dt="2018-06-20T21:03:28.386" v="3702" actId="1076"/>
          <ac:picMkLst>
            <pc:docMk/>
            <pc:sldMk cId="894136188" sldId="264"/>
            <ac:picMk id="5" creationId="{3A519B88-D784-46C1-A05C-92E96D2A0FD9}"/>
          </ac:picMkLst>
        </pc:picChg>
        <pc:picChg chg="add mod">
          <ac:chgData name="Jiří Sommer" userId="f8450d5da0b69118" providerId="LiveId" clId="{DCD6C84A-06B3-4B1F-B7CF-58BFA3227C00}" dt="2018-06-20T21:03:38.513" v="3705" actId="1076"/>
          <ac:picMkLst>
            <pc:docMk/>
            <pc:sldMk cId="894136188" sldId="264"/>
            <ac:picMk id="7" creationId="{8DC99826-448B-4CA8-AB85-B5B1D5EDC054}"/>
          </ac:picMkLst>
        </pc:picChg>
      </pc:sldChg>
      <pc:sldChg chg="addSp modSp add ord">
        <pc:chgData name="Jiří Sommer" userId="f8450d5da0b69118" providerId="LiveId" clId="{DCD6C84A-06B3-4B1F-B7CF-58BFA3227C00}" dt="2018-06-20T21:14:14.294" v="3830" actId="1076"/>
        <pc:sldMkLst>
          <pc:docMk/>
          <pc:sldMk cId="4164486599" sldId="265"/>
        </pc:sldMkLst>
        <pc:spChg chg="mod">
          <ac:chgData name="Jiří Sommer" userId="f8450d5da0b69118" providerId="LiveId" clId="{DCD6C84A-06B3-4B1F-B7CF-58BFA3227C00}" dt="2018-06-20T19:04:17.907" v="3014" actId="403"/>
          <ac:spMkLst>
            <pc:docMk/>
            <pc:sldMk cId="4164486599" sldId="265"/>
            <ac:spMk id="2" creationId="{6DB4DA6A-AAC1-4906-835F-1D7377D337AF}"/>
          </ac:spMkLst>
        </pc:spChg>
        <pc:spChg chg="mod">
          <ac:chgData name="Jiří Sommer" userId="f8450d5da0b69118" providerId="LiveId" clId="{DCD6C84A-06B3-4B1F-B7CF-58BFA3227C00}" dt="2018-06-20T19:04:23.508" v="3016" actId="403"/>
          <ac:spMkLst>
            <pc:docMk/>
            <pc:sldMk cId="4164486599" sldId="265"/>
            <ac:spMk id="3" creationId="{D4D12986-3E0C-4910-9D97-79FA7D5D5BB7}"/>
          </ac:spMkLst>
        </pc:spChg>
        <pc:spChg chg="add mod">
          <ac:chgData name="Jiří Sommer" userId="f8450d5da0b69118" providerId="LiveId" clId="{DCD6C84A-06B3-4B1F-B7CF-58BFA3227C00}" dt="2018-06-20T21:14:14.294" v="3830" actId="1076"/>
          <ac:spMkLst>
            <pc:docMk/>
            <pc:sldMk cId="4164486599" sldId="265"/>
            <ac:spMk id="6" creationId="{440AD77C-DDB1-40ED-8D56-002377BFEF29}"/>
          </ac:spMkLst>
        </pc:spChg>
        <pc:picChg chg="add mod ord">
          <ac:chgData name="Jiří Sommer" userId="f8450d5da0b69118" providerId="LiveId" clId="{DCD6C84A-06B3-4B1F-B7CF-58BFA3227C00}" dt="2018-06-20T21:14:10.719" v="3829" actId="1076"/>
          <ac:picMkLst>
            <pc:docMk/>
            <pc:sldMk cId="4164486599" sldId="265"/>
            <ac:picMk id="5" creationId="{5CEEC90E-2D61-4A77-9852-AB6E9CBE9448}"/>
          </ac:picMkLst>
        </pc:picChg>
      </pc:sldChg>
      <pc:sldChg chg="addSp delSp modSp add ord">
        <pc:chgData name="Jiří Sommer" userId="f8450d5da0b69118" providerId="LiveId" clId="{DCD6C84A-06B3-4B1F-B7CF-58BFA3227C00}" dt="2018-06-20T21:05:13.512" v="3713" actId="20577"/>
        <pc:sldMkLst>
          <pc:docMk/>
          <pc:sldMk cId="3490218550" sldId="266"/>
        </pc:sldMkLst>
        <pc:spChg chg="mod">
          <ac:chgData name="Jiří Sommer" userId="f8450d5da0b69118" providerId="LiveId" clId="{DCD6C84A-06B3-4B1F-B7CF-58BFA3227C00}" dt="2018-06-20T21:04:51.945" v="3712" actId="120"/>
          <ac:spMkLst>
            <pc:docMk/>
            <pc:sldMk cId="3490218550" sldId="266"/>
            <ac:spMk id="2" creationId="{BAE0C39F-3EE0-40E5-BC96-1F558E7AD839}"/>
          </ac:spMkLst>
        </pc:spChg>
        <pc:spChg chg="mod">
          <ac:chgData name="Jiří Sommer" userId="f8450d5da0b69118" providerId="LiveId" clId="{DCD6C84A-06B3-4B1F-B7CF-58BFA3227C00}" dt="2018-06-20T21:05:13.512" v="3713" actId="20577"/>
          <ac:spMkLst>
            <pc:docMk/>
            <pc:sldMk cId="3490218550" sldId="266"/>
            <ac:spMk id="3" creationId="{F555CC44-7E8B-432B-8A99-C69FEF5A2CAE}"/>
          </ac:spMkLst>
        </pc:spChg>
        <pc:spChg chg="add del">
          <ac:chgData name="Jiří Sommer" userId="f8450d5da0b69118" providerId="LiveId" clId="{DCD6C84A-06B3-4B1F-B7CF-58BFA3227C00}" dt="2018-06-20T13:14:08.044" v="898"/>
          <ac:spMkLst>
            <pc:docMk/>
            <pc:sldMk cId="3490218550" sldId="266"/>
            <ac:spMk id="4" creationId="{C7AEE061-B21C-4C68-A801-587BA8441454}"/>
          </ac:spMkLst>
        </pc:spChg>
      </pc:sldChg>
      <pc:sldChg chg="modSp add">
        <pc:chgData name="Jiří Sommer" userId="f8450d5da0b69118" providerId="LiveId" clId="{DCD6C84A-06B3-4B1F-B7CF-58BFA3227C00}" dt="2018-06-20T19:05:51.946" v="3037" actId="403"/>
        <pc:sldMkLst>
          <pc:docMk/>
          <pc:sldMk cId="769867654" sldId="267"/>
        </pc:sldMkLst>
        <pc:spChg chg="mod">
          <ac:chgData name="Jiří Sommer" userId="f8450d5da0b69118" providerId="LiveId" clId="{DCD6C84A-06B3-4B1F-B7CF-58BFA3227C00}" dt="2018-06-20T19:05:35.410" v="3034" actId="403"/>
          <ac:spMkLst>
            <pc:docMk/>
            <pc:sldMk cId="769867654" sldId="267"/>
            <ac:spMk id="2" creationId="{81145B28-FB37-46AE-BEA3-0916C84DA3D9}"/>
          </ac:spMkLst>
        </pc:spChg>
        <pc:spChg chg="mod">
          <ac:chgData name="Jiří Sommer" userId="f8450d5da0b69118" providerId="LiveId" clId="{DCD6C84A-06B3-4B1F-B7CF-58BFA3227C00}" dt="2018-06-20T19:05:51.946" v="3037" actId="403"/>
          <ac:spMkLst>
            <pc:docMk/>
            <pc:sldMk cId="769867654" sldId="267"/>
            <ac:spMk id="3" creationId="{FBB0FB3D-E33C-4430-A2F3-56B6ADDCD147}"/>
          </ac:spMkLst>
        </pc:spChg>
      </pc:sldChg>
      <pc:sldChg chg="delSp modSp add">
        <pc:chgData name="Jiří Sommer" userId="f8450d5da0b69118" providerId="LiveId" clId="{DCD6C84A-06B3-4B1F-B7CF-58BFA3227C00}" dt="2018-06-20T21:09:54.439" v="3780" actId="1076"/>
        <pc:sldMkLst>
          <pc:docMk/>
          <pc:sldMk cId="284410361" sldId="268"/>
        </pc:sldMkLst>
        <pc:spChg chg="mod">
          <ac:chgData name="Jiří Sommer" userId="f8450d5da0b69118" providerId="LiveId" clId="{DCD6C84A-06B3-4B1F-B7CF-58BFA3227C00}" dt="2018-06-20T21:09:54.439" v="3780" actId="1076"/>
          <ac:spMkLst>
            <pc:docMk/>
            <pc:sldMk cId="284410361" sldId="268"/>
            <ac:spMk id="2" creationId="{8D2D27D1-8883-42F6-BBB6-BB00FA4EFC3C}"/>
          </ac:spMkLst>
        </pc:spChg>
        <pc:spChg chg="del">
          <ac:chgData name="Jiří Sommer" userId="f8450d5da0b69118" providerId="LiveId" clId="{DCD6C84A-06B3-4B1F-B7CF-58BFA3227C00}" dt="2018-06-20T14:02:53.765" v="2163" actId="478"/>
          <ac:spMkLst>
            <pc:docMk/>
            <pc:sldMk cId="284410361" sldId="268"/>
            <ac:spMk id="3" creationId="{463041D4-3E71-4554-A649-2618B23F4076}"/>
          </ac:spMkLst>
        </pc:spChg>
      </pc:sldChg>
      <pc:sldChg chg="modSp add ord">
        <pc:chgData name="Jiří Sommer" userId="f8450d5da0b69118" providerId="LiveId" clId="{DCD6C84A-06B3-4B1F-B7CF-58BFA3227C00}" dt="2018-06-20T20:28:47.598" v="3473" actId="20577"/>
        <pc:sldMkLst>
          <pc:docMk/>
          <pc:sldMk cId="4112685922" sldId="269"/>
        </pc:sldMkLst>
        <pc:spChg chg="mod">
          <ac:chgData name="Jiří Sommer" userId="f8450d5da0b69118" providerId="LiveId" clId="{DCD6C84A-06B3-4B1F-B7CF-58BFA3227C00}" dt="2018-06-20T19:03:15.964" v="2991" actId="255"/>
          <ac:spMkLst>
            <pc:docMk/>
            <pc:sldMk cId="4112685922" sldId="269"/>
            <ac:spMk id="2" creationId="{79753AD3-1158-47B7-81ED-B8689F355BD4}"/>
          </ac:spMkLst>
        </pc:spChg>
        <pc:spChg chg="mod">
          <ac:chgData name="Jiří Sommer" userId="f8450d5da0b69118" providerId="LiveId" clId="{DCD6C84A-06B3-4B1F-B7CF-58BFA3227C00}" dt="2018-06-20T20:28:47.598" v="3473" actId="20577"/>
          <ac:spMkLst>
            <pc:docMk/>
            <pc:sldMk cId="4112685922" sldId="269"/>
            <ac:spMk id="3" creationId="{75D5CB60-F84C-4012-B97B-A4F81A4B17D5}"/>
          </ac:spMkLst>
        </pc:spChg>
      </pc:sldChg>
      <pc:sldChg chg="modSp add">
        <pc:chgData name="Jiří Sommer" userId="f8450d5da0b69118" providerId="LiveId" clId="{DCD6C84A-06B3-4B1F-B7CF-58BFA3227C00}" dt="2018-06-20T19:02:02.536" v="2980" actId="255"/>
        <pc:sldMkLst>
          <pc:docMk/>
          <pc:sldMk cId="2598531618" sldId="270"/>
        </pc:sldMkLst>
        <pc:spChg chg="mod">
          <ac:chgData name="Jiří Sommer" userId="f8450d5da0b69118" providerId="LiveId" clId="{DCD6C84A-06B3-4B1F-B7CF-58BFA3227C00}" dt="2018-06-20T19:01:54.552" v="2978" actId="255"/>
          <ac:spMkLst>
            <pc:docMk/>
            <pc:sldMk cId="2598531618" sldId="270"/>
            <ac:spMk id="2" creationId="{B848495F-538D-49A7-A3D0-B58CE0FE0ACB}"/>
          </ac:spMkLst>
        </pc:spChg>
        <pc:spChg chg="mod">
          <ac:chgData name="Jiří Sommer" userId="f8450d5da0b69118" providerId="LiveId" clId="{DCD6C84A-06B3-4B1F-B7CF-58BFA3227C00}" dt="2018-06-20T19:02:02.536" v="2980" actId="255"/>
          <ac:spMkLst>
            <pc:docMk/>
            <pc:sldMk cId="2598531618" sldId="270"/>
            <ac:spMk id="3" creationId="{C2548F1B-B731-47B2-81C1-5A732179E9C7}"/>
          </ac:spMkLst>
        </pc:spChg>
      </pc:sldChg>
      <pc:sldChg chg="modSp add">
        <pc:chgData name="Jiří Sommer" userId="f8450d5da0b69118" providerId="LiveId" clId="{DCD6C84A-06B3-4B1F-B7CF-58BFA3227C00}" dt="2018-06-20T20:53:59.563" v="3664" actId="20577"/>
        <pc:sldMkLst>
          <pc:docMk/>
          <pc:sldMk cId="1680177584" sldId="271"/>
        </pc:sldMkLst>
        <pc:spChg chg="mod">
          <ac:chgData name="Jiří Sommer" userId="f8450d5da0b69118" providerId="LiveId" clId="{DCD6C84A-06B3-4B1F-B7CF-58BFA3227C00}" dt="2018-06-20T19:17:06.517" v="3075" actId="20577"/>
          <ac:spMkLst>
            <pc:docMk/>
            <pc:sldMk cId="1680177584" sldId="271"/>
            <ac:spMk id="2" creationId="{681905E0-48A9-441C-8938-D6BF4C45714F}"/>
          </ac:spMkLst>
        </pc:spChg>
        <pc:spChg chg="mod">
          <ac:chgData name="Jiří Sommer" userId="f8450d5da0b69118" providerId="LiveId" clId="{DCD6C84A-06B3-4B1F-B7CF-58BFA3227C00}" dt="2018-06-20T20:53:59.563" v="3664" actId="20577"/>
          <ac:spMkLst>
            <pc:docMk/>
            <pc:sldMk cId="1680177584" sldId="271"/>
            <ac:spMk id="3" creationId="{CA5AB5E4-9638-45B5-A965-AFE4F976F88D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E7B0-C4ED-4F5A-940C-B9F44E52390F}" type="datetimeFigureOut">
              <a:rPr lang="cs-CZ" smtClean="0"/>
              <a:t>20.06.2018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D8CB3-AAAC-4056-8243-C97BC0514B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787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BD8CB3-AAAC-4056-8243-C97BC0514BEB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86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3661B-0EC3-49BA-B944-B6BF8C11A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9213" y="1415561"/>
            <a:ext cx="8532878" cy="2262781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Rekonstrukce stávajícího objektu a změna užívání na plochy</a:t>
            </a:r>
            <a:b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400" b="1" dirty="0">
                <a:latin typeface="Arial" panose="020B0604020202020204" pitchFamily="34" charset="0"/>
                <a:cs typeface="Arial" panose="020B0604020202020204" pitchFamily="34" charset="0"/>
              </a:rPr>
              <a:t>pro bydlení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37A45EE-C237-4B26-91F5-FCD7E6FEB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473952"/>
          </a:xfrm>
        </p:spPr>
        <p:txBody>
          <a:bodyPr>
            <a:noAutofit/>
          </a:bodyPr>
          <a:lstStyle/>
          <a:p>
            <a:r>
              <a:rPr 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Vypracoval: Jiří Sommer</a:t>
            </a:r>
          </a:p>
          <a:p>
            <a:r>
              <a:rPr 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Vedoucí práce: Ing. Kristýna </a:t>
            </a:r>
            <a:r>
              <a:rPr 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Prušková</a:t>
            </a:r>
            <a:endParaRPr lang="cs-CZ" sz="2000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Oponent práce: Ing. Aleš Kaňkovský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08BF0D2-8FE1-4FD0-B14C-14467BF71454}"/>
              </a:ext>
            </a:extLst>
          </p:cNvPr>
          <p:cNvSpPr txBox="1"/>
          <p:nvPr/>
        </p:nvSpPr>
        <p:spPr>
          <a:xfrm>
            <a:off x="10310326" y="6251331"/>
            <a:ext cx="16530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Červen 2018</a:t>
            </a:r>
          </a:p>
        </p:txBody>
      </p:sp>
      <p:pic>
        <p:nvPicPr>
          <p:cNvPr id="6" name="Obrázek 5" descr="Obsah obrázku klipart&#10;&#10;Popis vygenerován s vysokou mírou spolehlivosti">
            <a:extLst>
              <a:ext uri="{FF2B5EF4-FFF2-40B4-BE49-F238E27FC236}">
                <a16:creationId xmlns:a16="http://schemas.microsoft.com/office/drawing/2014/main" id="{9E8C315A-074E-4F26-9041-3EA2420780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78" y="105303"/>
            <a:ext cx="882587" cy="88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50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AE0C39F-3EE0-40E5-BC96-1F558E7A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Odstranění jednotlivých poruch vad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a nedostatků vzhledem k novému využití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555CC44-7E8B-432B-8A99-C69FEF5A2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929812"/>
            <a:ext cx="8915400" cy="3928188"/>
          </a:xfrm>
        </p:spPr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Krov nahrazený novým krovem s novou krytinou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Zazdění otvorů po vratech a oknech a vybourání nových otvorů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Zateplení objektu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90218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49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BAD2786-1B2A-49D8-B81A-69AF83805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Lokalita objektu</a:t>
            </a:r>
          </a:p>
        </p:txBody>
      </p:sp>
      <p:sp>
        <p:nvSpPr>
          <p:cNvPr id="57" name="Rectangle 51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8" name="Content Placeholder 46">
            <a:extLst>
              <a:ext uri="{FF2B5EF4-FFF2-40B4-BE49-F238E27FC236}">
                <a16:creationId xmlns:a16="http://schemas.microsoft.com/office/drawing/2014/main" id="{E04CCCB9-F0EC-4826-99F0-134F1675C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25" y="2133600"/>
            <a:ext cx="3650278" cy="3759253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13 km do centra Prahy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 km od letiště Václava Havla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Pravidelný spoj MHD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Klidné prostředí a ráz obce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Zástupný symbol pro obsah 9">
            <a:extLst>
              <a:ext uri="{FF2B5EF4-FFF2-40B4-BE49-F238E27FC236}">
                <a16:creationId xmlns:a16="http://schemas.microsoft.com/office/drawing/2014/main" id="{DD9618C7-6074-4D77-9BF4-DB0D4559C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4" r="15380" b="1"/>
          <a:stretch/>
        </p:blipFill>
        <p:spPr>
          <a:xfrm>
            <a:off x="4619543" y="640080"/>
            <a:ext cx="6953577" cy="5252773"/>
          </a:xfrm>
          <a:prstGeom prst="rect">
            <a:avLst/>
          </a:prstGeom>
        </p:spPr>
      </p:pic>
      <p:sp>
        <p:nvSpPr>
          <p:cNvPr id="60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ovéPole 43">
            <a:extLst>
              <a:ext uri="{FF2B5EF4-FFF2-40B4-BE49-F238E27FC236}">
                <a16:creationId xmlns:a16="http://schemas.microsoft.com/office/drawing/2014/main" id="{98EA7897-375D-4AD8-B904-F9DCDA974C22}"/>
              </a:ext>
            </a:extLst>
          </p:cNvPr>
          <p:cNvSpPr txBox="1"/>
          <p:nvPr/>
        </p:nvSpPr>
        <p:spPr>
          <a:xfrm>
            <a:off x="8879175" y="6034498"/>
            <a:ext cx="28151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mapy + vlastní</a:t>
            </a:r>
          </a:p>
        </p:txBody>
      </p:sp>
    </p:spTree>
    <p:extLst>
      <p:ext uri="{BB962C8B-B14F-4D97-AF65-F5344CB8AC3E}">
        <p14:creationId xmlns:p14="http://schemas.microsoft.com/office/powerpoint/2010/main" val="73876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2EC7880-C5D9-40A8-A6B0-3198AD07A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B38329B-FB6B-4C95-9B54-F1B4E399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3650279" cy="1259894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>
                <a:latin typeface="Arial" panose="020B0604020202020204" pitchFamily="34" charset="0"/>
                <a:cs typeface="Arial" panose="020B0604020202020204" pitchFamily="34" charset="0"/>
              </a:rPr>
              <a:t>Nové využití objektu a návrh dispozice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543A62-A2AB-454A-878E-D3D9190D5F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1268244-0417-4296-815B-D0F36B71D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1819275"/>
            <a:ext cx="5266571" cy="3759253"/>
          </a:xfrm>
        </p:spPr>
        <p:txBody>
          <a:bodyPr>
            <a:normAutofit/>
          </a:bodyPr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Navrženy čtyři byty 3+kk o velikosti 70-80 m</a:t>
            </a:r>
            <a:r>
              <a:rPr lang="cs-CZ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Využití především ke krátkodobému pronájmu</a:t>
            </a:r>
          </a:p>
          <a:p>
            <a:endParaRPr lang="cs-CZ" dirty="0"/>
          </a:p>
          <a:p>
            <a:endParaRPr lang="cs-CZ" baseline="30000" dirty="0"/>
          </a:p>
          <a:p>
            <a:endParaRPr lang="cs-CZ" baseline="30000" dirty="0"/>
          </a:p>
          <a:p>
            <a:endParaRPr lang="cs-CZ" dirty="0"/>
          </a:p>
        </p:txBody>
      </p:sp>
      <p:pic>
        <p:nvPicPr>
          <p:cNvPr id="5" name="Obrázek 4" descr="Obsah obrázku exteriér, obloha, budova, strom&#10;&#10;Popis vygenerován s velmi vysokou mírou spolehlivosti">
            <a:extLst>
              <a:ext uri="{FF2B5EF4-FFF2-40B4-BE49-F238E27FC236}">
                <a16:creationId xmlns:a16="http://schemas.microsoft.com/office/drawing/2014/main" id="{A8F2303D-080B-4A2A-BACE-AF32D4D956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" r="-1" b="-1"/>
          <a:stretch/>
        </p:blipFill>
        <p:spPr>
          <a:xfrm>
            <a:off x="7137554" y="139719"/>
            <a:ext cx="4970525" cy="3754763"/>
          </a:xfrm>
          <a:prstGeom prst="rect">
            <a:avLst/>
          </a:prstGeom>
        </p:spPr>
      </p:pic>
      <p:sp>
        <p:nvSpPr>
          <p:cNvPr id="14" name="Freeform 11">
            <a:extLst>
              <a:ext uri="{FF2B5EF4-FFF2-40B4-BE49-F238E27FC236}">
                <a16:creationId xmlns:a16="http://schemas.microsoft.com/office/drawing/2014/main" id="{50553464-41F1-4160-9D02-7C5EC7013B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867898E-BD28-431B-911B-6D326AE5D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84" y="3579358"/>
            <a:ext cx="4239289" cy="313109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E3D917E-28C3-4EAD-9DF1-8C9DC2E688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07"/>
          <a:stretch/>
        </p:blipFill>
        <p:spPr>
          <a:xfrm>
            <a:off x="4124325" y="3426233"/>
            <a:ext cx="7983754" cy="3292048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627AE9B4-EC25-4E8F-886A-6DFA7EAB92DA}"/>
              </a:ext>
            </a:extLst>
          </p:cNvPr>
          <p:cNvSpPr txBox="1"/>
          <p:nvPr/>
        </p:nvSpPr>
        <p:spPr>
          <a:xfrm>
            <a:off x="10790372" y="6519446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481182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33D93-87A3-481B-8FA6-3317D437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12" y="1296771"/>
            <a:ext cx="2810035" cy="3128083"/>
          </a:xfrm>
        </p:spPr>
        <p:txBody>
          <a:bodyPr>
            <a:no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Navržená dispozice 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1. návrh </a:t>
            </a:r>
          </a:p>
        </p:txBody>
      </p:sp>
      <p:graphicFrame>
        <p:nvGraphicFramePr>
          <p:cNvPr id="3" name="Objekt 2">
            <a:extLst>
              <a:ext uri="{FF2B5EF4-FFF2-40B4-BE49-F238E27FC236}">
                <a16:creationId xmlns:a16="http://schemas.microsoft.com/office/drawing/2014/main" id="{228589BA-C974-4AA4-A9A4-E3821F0E34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108414"/>
              </p:ext>
            </p:extLst>
          </p:nvPr>
        </p:nvGraphicFramePr>
        <p:xfrm>
          <a:off x="2627586" y="77936"/>
          <a:ext cx="11870230" cy="83860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22707316" imgH="16040045" progId="AcroExch.Document.11">
                  <p:embed/>
                </p:oleObj>
              </mc:Choice>
              <mc:Fallback>
                <p:oleObj name="Acrobat Document" r:id="rId3" imgW="22707316" imgH="16040045" progId="AcroExch.Document.11">
                  <p:embed/>
                  <p:pic>
                    <p:nvPicPr>
                      <p:cNvPr id="3" name="Objekt 2">
                        <a:extLst>
                          <a:ext uri="{FF2B5EF4-FFF2-40B4-BE49-F238E27FC236}">
                            <a16:creationId xmlns:a16="http://schemas.microsoft.com/office/drawing/2014/main" id="{228589BA-C974-4AA4-A9A4-E3821F0E34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27586" y="77936"/>
                        <a:ext cx="11870230" cy="83860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95D21779-3599-42DC-8066-4B529152FD8F}"/>
              </a:ext>
            </a:extLst>
          </p:cNvPr>
          <p:cNvSpPr txBox="1"/>
          <p:nvPr/>
        </p:nvSpPr>
        <p:spPr>
          <a:xfrm>
            <a:off x="2717810" y="6441510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4264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33D93-87A3-481B-8FA6-3317D4371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12" y="1296771"/>
            <a:ext cx="2418149" cy="3128083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Navržená dispozice 2. návrh</a:t>
            </a:r>
          </a:p>
        </p:txBody>
      </p:sp>
      <p:graphicFrame>
        <p:nvGraphicFramePr>
          <p:cNvPr id="4" name="Objekt 3">
            <a:extLst>
              <a:ext uri="{FF2B5EF4-FFF2-40B4-BE49-F238E27FC236}">
                <a16:creationId xmlns:a16="http://schemas.microsoft.com/office/drawing/2014/main" id="{69CFEB03-C171-4C33-B030-923D4032AD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875370"/>
              </p:ext>
            </p:extLst>
          </p:nvPr>
        </p:nvGraphicFramePr>
        <p:xfrm>
          <a:off x="2678800" y="102637"/>
          <a:ext cx="11729513" cy="82866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3" imgW="22707316" imgH="16040045" progId="AcroExch.Document.11">
                  <p:embed/>
                </p:oleObj>
              </mc:Choice>
              <mc:Fallback>
                <p:oleObj name="Acrobat Document" r:id="rId3" imgW="22707316" imgH="16040045" progId="AcroExch.Document.11">
                  <p:embed/>
                  <p:pic>
                    <p:nvPicPr>
                      <p:cNvPr id="4" name="Objekt 3">
                        <a:extLst>
                          <a:ext uri="{FF2B5EF4-FFF2-40B4-BE49-F238E27FC236}">
                            <a16:creationId xmlns:a16="http://schemas.microsoft.com/office/drawing/2014/main" id="{69CFEB03-C171-4C33-B030-923D4032AD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78800" y="102637"/>
                        <a:ext cx="11729513" cy="82866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ovéPole 4">
            <a:extLst>
              <a:ext uri="{FF2B5EF4-FFF2-40B4-BE49-F238E27FC236}">
                <a16:creationId xmlns:a16="http://schemas.microsoft.com/office/drawing/2014/main" id="{2677B227-A8A7-465F-95F8-8BEA47AEBFE0}"/>
              </a:ext>
            </a:extLst>
          </p:cNvPr>
          <p:cNvSpPr txBox="1"/>
          <p:nvPr/>
        </p:nvSpPr>
        <p:spPr>
          <a:xfrm>
            <a:off x="2678800" y="6416809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1686947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145B28-FB37-46AE-BEA3-0916C84DA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Doplňující dotazy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BB0FB3D-E33C-4430-A2F3-56B6ADDCD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784555"/>
            <a:ext cx="8915400" cy="4126667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Vedoucí práce: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 by měla být dle vyhlášky č. 499/2006 Sb. Strukturována část D.1.3. – Požárně bezpečnostní řešení a co je jejím obsahem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Která části stavby či prvky by bylo nutno staticky posoudit v rámci Vámi zvolené rekonstrukce a proč?</a:t>
            </a:r>
          </a:p>
          <a:p>
            <a:pPr marL="457200" lvl="1" indent="0">
              <a:buNone/>
            </a:pP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Oponent: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Jaká je min. šířka schodišťového ramene v bytovém domě?</a:t>
            </a:r>
          </a:p>
          <a:p>
            <a:pPr lvl="1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Jaké je min. šířka únikového pruhu na schodišti?</a:t>
            </a:r>
          </a:p>
          <a:p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9867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2D27D1-8883-42F6-BBB6-BB00FA4EF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153" y="2788555"/>
            <a:ext cx="8911687" cy="1280890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84410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1905E0-48A9-441C-8938-D6BF4C457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Obsah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5AB5E4-9638-45B5-A965-AFE4F976F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905000"/>
            <a:ext cx="8915400" cy="4229878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První pohled na objekt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Důvody volby tématu a výběru daného objektu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Stávající konstrukce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Stavebně technický průzkum a zjištěné poruchy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Návrh odstranění vad a poruch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Lokalita objektu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Nové využití a návrhy dispozice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Doplňující dotazy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801775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FCD32-BD51-4E46-8818-D83BB4A7F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63514"/>
          </a:xfrm>
        </p:spPr>
        <p:txBody>
          <a:bodyPr>
            <a:no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První pohled na objekt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0876E28-ADC4-48D5-A06A-A76991D7B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0478" y="2299855"/>
            <a:ext cx="5449452" cy="408709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2062E01-FCEE-4ED7-910F-56EF8264F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169" y="2299854"/>
            <a:ext cx="5449454" cy="4087091"/>
          </a:xfrm>
          <a:prstGeom prst="rect">
            <a:avLst/>
          </a:prstGeo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3D564842-8884-40A7-AC0C-BB7892007772}"/>
              </a:ext>
            </a:extLst>
          </p:cNvPr>
          <p:cNvSpPr txBox="1">
            <a:spLocks/>
          </p:cNvSpPr>
          <p:nvPr/>
        </p:nvSpPr>
        <p:spPr>
          <a:xfrm>
            <a:off x="1127796" y="1587759"/>
            <a:ext cx="10106261" cy="6635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Řešeným objektem je stodola v blízkosti Prahy postavená kolem roku 1902.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5B5C1FCF-8A38-4043-AB46-DF5E958239CE}"/>
              </a:ext>
            </a:extLst>
          </p:cNvPr>
          <p:cNvSpPr txBox="1"/>
          <p:nvPr/>
        </p:nvSpPr>
        <p:spPr>
          <a:xfrm>
            <a:off x="10588955" y="6403010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2209537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4316C5-9447-43D9-B602-76491CB97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2" y="558796"/>
            <a:ext cx="7991702" cy="1280890"/>
          </a:xfrm>
        </p:spPr>
        <p:txBody>
          <a:bodyPr>
            <a:normAutofit fontScale="90000"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Důvody volby tématu a výběru 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daného objektu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414620-DF99-4325-8DF1-6CA4E097D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Mé studijní zaměření se specializací zaměřenou na rekonstrukce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Možné rozšíření znalostí souvisejících s rekonstrukcemi staveb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Osobní vztah k objektu a bydliště ve vedlejší budově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Možnost provedení důkladného stavebně-technického průzkumu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Reálná možnost realizace projektu a nutnost rekonstrukce objektu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Výhodná lokalita stavby a rostoucí ceny bytů i nájmů v okolí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1023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48495F-538D-49A7-A3D0-B58CE0FE0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Cíl práce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2548F1B-B731-47B2-81C1-5A732179E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Navrhnout řešení rekonstrukce stávajícího objektu, který bude nově využívám pro bydlení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Prozkoumat a najít varianty dispozičního řešení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Prozkoumat možnosti rekonstrukcí a sanací objektu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 vybranou variantu zpracovat projekt pro stavební povolení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8531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53AD3-1158-47B7-81ED-B8689F355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Popis stávajících konstrukcí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5D5CB60-F84C-4012-B97B-A4F81A4B17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Základové konstrukce přízemí z lomového kamene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Zdivo v 1.NP tloušťky 600mm smíšené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Zdivo v 2.NP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tl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300 zdění z cihel plných pálených (v místech vazných trámů je stěna rozšířená na 450 mm)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Sedlová střecha</a:t>
            </a:r>
          </a:p>
        </p:txBody>
      </p:sp>
    </p:spTree>
    <p:extLst>
      <p:ext uri="{BB962C8B-B14F-4D97-AF65-F5344CB8AC3E}">
        <p14:creationId xmlns:p14="http://schemas.microsoft.com/office/powerpoint/2010/main" val="4112685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890CAE-CB22-4AFD-AF30-08E3146EC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718" y="570366"/>
            <a:ext cx="9395895" cy="1334634"/>
          </a:xfrm>
        </p:spPr>
        <p:txBody>
          <a:bodyPr>
            <a:no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Stavebně technický průzkum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a zjištěné vady a poruchy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BB2970C-9602-4116-9687-8D112E7AF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214" y="2272524"/>
            <a:ext cx="5164526" cy="19812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Trhliny ve zdech (neaktivní)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Napadený krov a střešní krytina za hranicí životnosti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8928F14-40D6-4F0A-AEAC-285B9F0539F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572" y="3974683"/>
            <a:ext cx="3621948" cy="249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34E7A37-8F8C-45AE-BCA4-9CB6786359C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549" y="3974683"/>
            <a:ext cx="3621949" cy="2497138"/>
          </a:xfrm>
          <a:prstGeom prst="rect">
            <a:avLst/>
          </a:prstGeom>
        </p:spPr>
      </p:pic>
      <p:pic>
        <p:nvPicPr>
          <p:cNvPr id="9" name="Obrázek 8" descr="Obsah obrázku budova, zeď&#10;&#10;Popis vygenerován s velmi vysokou mírou spolehlivosti">
            <a:extLst>
              <a:ext uri="{FF2B5EF4-FFF2-40B4-BE49-F238E27FC236}">
                <a16:creationId xmlns:a16="http://schemas.microsoft.com/office/drawing/2014/main" id="{6E4FD8AF-0728-41CA-A3AF-4FF3398D9C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-1044" b="14008"/>
          <a:stretch/>
        </p:blipFill>
        <p:spPr>
          <a:xfrm>
            <a:off x="9134235" y="751114"/>
            <a:ext cx="2465263" cy="304282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9B42410-1B24-45DB-A2BA-E02F2999AE9F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8" y="3974683"/>
            <a:ext cx="1763485" cy="2497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417091E-0393-413C-A649-FD74DFFDD519}"/>
              </a:ext>
            </a:extLst>
          </p:cNvPr>
          <p:cNvSpPr txBox="1"/>
          <p:nvPr/>
        </p:nvSpPr>
        <p:spPr>
          <a:xfrm>
            <a:off x="10366866" y="6403010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31415424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CFF51-C6A0-49B4-A4A7-AB049B4F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0411" y="513184"/>
            <a:ext cx="8911687" cy="1391815"/>
          </a:xfrm>
        </p:spPr>
        <p:txBody>
          <a:bodyPr>
            <a:no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Stavebně technický průzkum</a:t>
            </a:r>
            <a:b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a zjištěné vady a poruchy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38D3D62-9050-40BF-B175-7DA06E83B1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2925" y="2163229"/>
            <a:ext cx="3830638" cy="1295400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Problémy s vlhkostí v 1.NP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Nevyhovující součinitel prostupu tepla konstrukce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CA08A8-A13D-4896-901E-22D513A3F46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925" y="3586230"/>
            <a:ext cx="2333424" cy="296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519B88-D784-46C1-A05C-92E96D2A0FD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50" y="3586230"/>
            <a:ext cx="2333424" cy="2967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Obrázek 6" descr="Obsah obrázku budova, země, lavice, interiér&#10;&#10;Popis vygenerován s vysokou mírou spolehlivosti">
            <a:extLst>
              <a:ext uri="{FF2B5EF4-FFF2-40B4-BE49-F238E27FC236}">
                <a16:creationId xmlns:a16="http://schemas.microsoft.com/office/drawing/2014/main" id="{8DC99826-448B-4CA8-AB85-B5B1D5EDC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2975" y="2395077"/>
            <a:ext cx="3119179" cy="415890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CD22EE7-3E11-4356-A852-BA63125F7C58}"/>
              </a:ext>
            </a:extLst>
          </p:cNvPr>
          <p:cNvSpPr txBox="1"/>
          <p:nvPr/>
        </p:nvSpPr>
        <p:spPr>
          <a:xfrm>
            <a:off x="10302264" y="6525989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894136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B4DA6A-AAC1-4906-835F-1D7377D33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>
                <a:latin typeface="Arial" panose="020B0604020202020204" pitchFamily="34" charset="0"/>
                <a:cs typeface="Arial" panose="020B0604020202020204" pitchFamily="34" charset="0"/>
              </a:rPr>
              <a:t>Odstranění problémů s vlhkostí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4D12986-3E0C-4910-9D97-79FA7D5D5B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9212" y="1646903"/>
            <a:ext cx="8915400" cy="377762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Podřezání zdiva lanovou pilou a napojení na hydroizolaci v nové skladbě podlahy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Provedení sanačních omítek v 1.NP</a:t>
            </a:r>
          </a:p>
        </p:txBody>
      </p:sp>
      <p:pic>
        <p:nvPicPr>
          <p:cNvPr id="5" name="Obrázek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5CEEC90E-2D61-4A77-9852-AB6E9CBE9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6052" y="2805756"/>
            <a:ext cx="7630928" cy="3911383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440AD77C-DDB1-40ED-8D56-002377BFEF29}"/>
              </a:ext>
            </a:extLst>
          </p:cNvPr>
          <p:cNvSpPr txBox="1"/>
          <p:nvPr/>
        </p:nvSpPr>
        <p:spPr>
          <a:xfrm>
            <a:off x="8997312" y="6397111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Zdroj: vlastní</a:t>
            </a:r>
          </a:p>
        </p:txBody>
      </p:sp>
    </p:spTree>
    <p:extLst>
      <p:ext uri="{BB962C8B-B14F-4D97-AF65-F5344CB8AC3E}">
        <p14:creationId xmlns:p14="http://schemas.microsoft.com/office/powerpoint/2010/main" val="4164486599"/>
      </p:ext>
    </p:extLst>
  </p:cSld>
  <p:clrMapOvr>
    <a:masterClrMapping/>
  </p:clrMapOvr>
</p:sld>
</file>

<file path=ppt/theme/theme1.xml><?xml version="1.0" encoding="utf-8"?>
<a:theme xmlns:a="http://schemas.openxmlformats.org/drawingml/2006/main" name="Stébla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914</TotalTime>
  <Words>440</Words>
  <Application>Microsoft Office PowerPoint</Application>
  <PresentationFormat>Širokoúhlá obrazovka</PresentationFormat>
  <Paragraphs>78</Paragraphs>
  <Slides>16</Slides>
  <Notes>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3" baseType="lpstr">
      <vt:lpstr>Arial</vt:lpstr>
      <vt:lpstr>Calibri</vt:lpstr>
      <vt:lpstr>Century Gothic</vt:lpstr>
      <vt:lpstr>Tahoma</vt:lpstr>
      <vt:lpstr>Wingdings 3</vt:lpstr>
      <vt:lpstr>Stébla</vt:lpstr>
      <vt:lpstr>Adobe Acrobat Document</vt:lpstr>
      <vt:lpstr>Rekonstrukce stávajícího objektu a změna užívání na plochy pro bydlení </vt:lpstr>
      <vt:lpstr>Obsah</vt:lpstr>
      <vt:lpstr>První pohled na objekt</vt:lpstr>
      <vt:lpstr>Důvody volby tématu a výběru  daného objektu</vt:lpstr>
      <vt:lpstr>Cíl práce</vt:lpstr>
      <vt:lpstr>Popis stávajících konstrukcí</vt:lpstr>
      <vt:lpstr>Stavebně technický průzkum a zjištěné vady a poruchy</vt:lpstr>
      <vt:lpstr>Stavebně technický průzkum a zjištěné vady a poruchy</vt:lpstr>
      <vt:lpstr>Odstranění problémů s vlhkostí </vt:lpstr>
      <vt:lpstr>Odstranění jednotlivých poruch vad a nedostatků vzhledem k novému využití</vt:lpstr>
      <vt:lpstr>Lokalita objektu</vt:lpstr>
      <vt:lpstr>Nové využití objektu a návrh dispozice</vt:lpstr>
      <vt:lpstr>Navržená dispozice  1. návrh </vt:lpstr>
      <vt:lpstr>Navržená dispozice 2. návrh</vt:lpstr>
      <vt:lpstr>Doplňující dotazy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Rekonstrukce stávajícího objektu a změna užívání na plochy pro bydlení</dc:title>
  <dc:creator>Jiří Sommer</dc:creator>
  <cp:lastModifiedBy>Jiří Sommer</cp:lastModifiedBy>
  <cp:revision>5</cp:revision>
  <dcterms:created xsi:type="dcterms:W3CDTF">2018-06-19T17:45:24Z</dcterms:created>
  <dcterms:modified xsi:type="dcterms:W3CDTF">2018-06-20T21:15:24Z</dcterms:modified>
</cp:coreProperties>
</file>