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2" r:id="rId6"/>
    <p:sldId id="263" r:id="rId7"/>
    <p:sldId id="284" r:id="rId8"/>
    <p:sldId id="285" r:id="rId9"/>
    <p:sldId id="265" r:id="rId10"/>
    <p:sldId id="266" r:id="rId11"/>
    <p:sldId id="267" r:id="rId12"/>
    <p:sldId id="269" r:id="rId13"/>
    <p:sldId id="270" r:id="rId14"/>
    <p:sldId id="271" r:id="rId15"/>
    <p:sldId id="274" r:id="rId16"/>
    <p:sldId id="273" r:id="rId17"/>
    <p:sldId id="275" r:id="rId18"/>
    <p:sldId id="272" r:id="rId19"/>
    <p:sldId id="276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6184" y="260648"/>
            <a:ext cx="7170186" cy="1447801"/>
          </a:xfrm>
        </p:spPr>
        <p:txBody>
          <a:bodyPr/>
          <a:lstStyle/>
          <a:p>
            <a:r>
              <a:rPr lang="cs-CZ" sz="3100" dirty="0" smtClean="0">
                <a:solidFill>
                  <a:srgbClr val="A40000"/>
                </a:solidFill>
              </a:rPr>
              <a:t>Vysoká škola technická a ekonomická</a:t>
            </a:r>
            <a:br>
              <a:rPr lang="cs-CZ" sz="3100" dirty="0" smtClean="0">
                <a:solidFill>
                  <a:srgbClr val="A40000"/>
                </a:solidFill>
              </a:rPr>
            </a:br>
            <a:r>
              <a:rPr lang="cs-CZ" sz="3100" dirty="0" smtClean="0">
                <a:solidFill>
                  <a:srgbClr val="A40000"/>
                </a:solidFill>
              </a:rPr>
              <a:t>v Českých Budějovicích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7034850" cy="1951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bakalářské práce: </a:t>
            </a: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Karel Milostný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práce: 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Jan Plachý, Ph.D</a:t>
            </a: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bakalářské práce: </a:t>
            </a:r>
            <a:r>
              <a:rPr lang="cs-C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Michal Lávička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11560" y="2204864"/>
            <a:ext cx="7992888" cy="1224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REKONSTRUKCE ŠIKMÝCH STŘECH</a:t>
            </a:r>
            <a:endParaRPr lang="cs-CZ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598993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České Budějovice, červen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36004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ŘEŠENÝ OBJEKT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7"/>
            <a:ext cx="7466898" cy="444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012160" y="5794339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3597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3588352" cy="3898195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Rok výstavby: 1987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Základové konstrukce: beton proložený kamenem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Obvodové zdivo: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Siporexové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tvárnice doplněny vyzdívkou z plných cihel pálených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Příčkové zdivo: plné cihle pálené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Stropní konstrukce: stropní desky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Hurdis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ocelových nosnících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Střešní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konstukce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Sedlová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sklonem 38°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36004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ŘEŠENÝ OBJEKT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/>
          <a:stretch>
            <a:fillRect/>
          </a:stretch>
        </p:blipFill>
        <p:spPr>
          <a:xfrm>
            <a:off x="4035642" y="2132856"/>
            <a:ext cx="4755058" cy="373501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056566" y="5890086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9854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648072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ŘEŠENÝ OBJEKT - FOTODOKUMENTACE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810635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95536" y="2492896"/>
            <a:ext cx="8347135" cy="3281318"/>
            <a:chOff x="329321" y="2238027"/>
            <a:chExt cx="9571272" cy="3434160"/>
          </a:xfrm>
        </p:grpSpPr>
        <p:pic>
          <p:nvPicPr>
            <p:cNvPr id="14" name="Obrázek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29321" y="2238028"/>
              <a:ext cx="3810632" cy="3434159"/>
            </a:xfrm>
            <a:prstGeom prst="rect">
              <a:avLst/>
            </a:prstGeom>
          </p:spPr>
        </p:pic>
        <p:pic>
          <p:nvPicPr>
            <p:cNvPr id="9" name="Obrázek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39953" y="2238027"/>
              <a:ext cx="2880320" cy="3434159"/>
            </a:xfrm>
            <a:prstGeom prst="rect">
              <a:avLst/>
            </a:prstGeom>
          </p:spPr>
        </p:pic>
        <p:pic>
          <p:nvPicPr>
            <p:cNvPr id="10" name="Obrázek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020273" y="2238028"/>
              <a:ext cx="2880320" cy="3434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0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3908686" cy="3898195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Skladba střešní konstrukce od interiéru: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Vápenná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omítka 15mm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Rabicové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pletivo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Heraklit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Dřevěný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rošt 24mm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Izolační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rohož 80mm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Vzduchová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mezera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Tašková krytina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655272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PŮVODNÍ SKLADBA STŘEŠNÍHO PLÁŠTĚ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77897" y="3573016"/>
            <a:ext cx="4052702" cy="22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Vyhodnocení programem Teplo2017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Součinitel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prostupu tepla U=0,357W/m2K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POSOUZENÍ: Dle ČSN 730540-02 konstrukce nesplňuje požadované hodnoty = 0,357W/m2K &gt; 0,24W/m2K.</a:t>
            </a:r>
          </a:p>
          <a:p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4196718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Skladba střešní konstrukce :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Střešní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krytina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Tondach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Stodo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 – kaštanově hnědá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Střešní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latě 40x60mm</a:t>
            </a:r>
          </a:p>
          <a:p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Kontralatě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40x60mm / vzduchová mezera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Doplňková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hydroizolační vrstva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Tyvek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Solid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Krokve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100/180mm / tepelná izolace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Isover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MULTIMAX 30 tl.180mm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Tepelná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Isover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MULTIMAX 30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20mm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Parozábrana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JutaFOL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 140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Rošt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Sádrokartonová deska RIGIPS RB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12,5mm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SKLADBA STŘEŠNÍHO PLÁŠTĚ – varianta 1.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77897" y="4653136"/>
            <a:ext cx="4052702" cy="22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Vyhodnocení programem Teplo2017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Součinitel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prostupu tepla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U=0,174W/m2K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POSOUZENÍ: Dle ČSN 730540-02 konstrukce splňuje požadované hodnoty = 0,174W/m2K &gt; 0,24W/m2K.</a:t>
            </a:r>
          </a:p>
          <a:p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208" y="2343427"/>
            <a:ext cx="4256079" cy="187071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89564" y="4040865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2814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419671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Zateplení mezi a pod krokvemi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SKLADBA STŘEŠNÍHO PLÁŠTĚ – varianta 1.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39552" y="3263203"/>
            <a:ext cx="4052702" cy="22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Výhody: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Využití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celého prostoru mezi krokvemi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Snadné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kotvení tepelné izolace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Akustické vlastnosti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případě zachování se střešní krytina nemusí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demontovat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Izolant pod krokvemi minimalizuje tepelné mosty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208" y="2343427"/>
            <a:ext cx="4256079" cy="187071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89564" y="4040865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817844" y="4563539"/>
            <a:ext cx="4052702" cy="22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Nevýhody: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Dojde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malému zmenšení interiéru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případě velké vrstvy spodní izolace nastává obtížné kotvení roštů 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Absence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kontroly stavu nosné konstrukce</a:t>
            </a:r>
          </a:p>
          <a:p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4196718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Skladba střešní konstrukce :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Střešní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krytina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Tondach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Stodo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 – kaštanově hnědá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Střešní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latě 40x60mm</a:t>
            </a:r>
          </a:p>
          <a:p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Kontralatě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40x60mm / vzduchová mezera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Doplňková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hydroizolační vrstva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Tyvek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Soft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Tepelná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Isover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ORSIK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20mm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Krokve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100/180mm / tepelná izolace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Isover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ORSIK tl.180mm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Parozábrana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JutaFOL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 110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Rošt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Sádrokartonová deska RIGIPS RB 12,5mm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SKLADBA STŘEŠNÍHO PLÁŠTĚ – varianta 2.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77897" y="4653136"/>
            <a:ext cx="4052702" cy="22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Vyhodnocení programem Teplo2017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Součinitel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prostupu tepla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U=0,192W/m2K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POSOUZENÍ: Dle ČSN 730540-02 konstrukce splňuje požadované hodnoty = 0,192W/m2K &gt; 0,24W/m2K.</a:t>
            </a:r>
          </a:p>
          <a:p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89564" y="4040865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  <p:pic>
        <p:nvPicPr>
          <p:cNvPr id="12" name="Obráze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764714" y="2423118"/>
            <a:ext cx="406588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419671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Zateplení mezi a nad krokvemi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SKLADBA STŘEŠNÍHO PLÁŠTĚ – varianta 2.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39552" y="3263203"/>
            <a:ext cx="4052702" cy="22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Výhody: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Nedochází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zmenšení obytného prostoru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Nedochází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prostupům u parozábrany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Snadné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kotvení roštů </a:t>
            </a:r>
          </a:p>
          <a:p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89564" y="4040865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817844" y="4563539"/>
            <a:ext cx="4052702" cy="22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Nevýhody: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Dochází k zvětšení výšky samotného objektu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Velké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náklady na realizaci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Absence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kontroly stavu nosné konstrukce</a:t>
            </a:r>
          </a:p>
          <a:p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ek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804660" y="2413577"/>
            <a:ext cx="406588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79512" y="1340206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MULTIKRITERIÁLNÍ HODNOCENÍ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5795618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140968"/>
            <a:ext cx="89439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611560" y="2350975"/>
            <a:ext cx="4464496" cy="71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Varianta 1 – zateplení mezi a pod krokvemi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Varianta 2 – zateplené mezi a nad krokvemi</a:t>
            </a:r>
          </a:p>
        </p:txBody>
      </p:sp>
    </p:spTree>
    <p:extLst>
      <p:ext uri="{BB962C8B-B14F-4D97-AF65-F5344CB8AC3E}">
        <p14:creationId xmlns:p14="http://schemas.microsoft.com/office/powerpoint/2010/main" val="42703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79512" y="1340206"/>
            <a:ext cx="64087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VYBRANÁ VARIANTA A DALŠÍ OPATŘENÍ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6366291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9" y="2265521"/>
            <a:ext cx="7349102" cy="40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323528" y="2204301"/>
            <a:ext cx="4464496" cy="71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Půdorys podkroví</a:t>
            </a:r>
          </a:p>
        </p:txBody>
      </p:sp>
    </p:spTree>
    <p:extLst>
      <p:ext uri="{BB962C8B-B14F-4D97-AF65-F5344CB8AC3E}">
        <p14:creationId xmlns:p14="http://schemas.microsoft.com/office/powerpoint/2010/main" val="20445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OBSAH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432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Výběr tématu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Teoretická část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Aplikační část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Závěrečné shrnutí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79512" y="1340206"/>
            <a:ext cx="66247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VYBRANÁ VARIANTA A DALŠÍ OPATŘENÍ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6366291"/>
            <a:ext cx="365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Autor</a:t>
            </a:r>
            <a:endParaRPr lang="cs-CZ" sz="1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4" y="2204302"/>
            <a:ext cx="7349102" cy="419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84168" y="2184150"/>
            <a:ext cx="4464496" cy="71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Půdorys střechy</a:t>
            </a:r>
          </a:p>
        </p:txBody>
      </p:sp>
    </p:spTree>
    <p:extLst>
      <p:ext uri="{BB962C8B-B14F-4D97-AF65-F5344CB8AC3E}">
        <p14:creationId xmlns:p14="http://schemas.microsoft.com/office/powerpoint/2010/main" val="2551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ZÁVĚREČNÉ SHRNUTÍ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432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Přiblížení problematiky rekonstrukcí šikmých střech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Získání nových poznatků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Zjištění nevyhovujícího stavu  – navržená rekonstrukce střešní konstrukce na vybraném objektu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 byl splněn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140968"/>
            <a:ext cx="6624736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DĚKUJI VÁM ZA POZORNOST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DOPLŇUJÍCÍ DOTAZY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187220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jakého důvodu jste volil různé materiály (obchodní označení) pro tepelnou izolaci mezi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krokvemi pro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jednotlivé varianty?</a:t>
            </a: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79512" y="1844824"/>
            <a:ext cx="789894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DOTAZY OD VEDOUCÍHO BAKALÁŘSKÉ PRÁCE: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48344" y="3933056"/>
            <a:ext cx="789894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DOTAZY OD OPONENTA BAKALÁŘSKÉ PRÁCE: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422108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Zvažoval jste možnost použít foukané izolace? Co by to znamenalo pro Váš návrh KCE?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DOPLŇUJÍCÍ DOTAZY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311659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Isover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MULTIMAX 30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Skelná vlna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Zateplení šikmých střech</a:t>
            </a:r>
          </a:p>
          <a:p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Součinitel tepelné vodivosti	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0,030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/(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m.K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63084" y="1412776"/>
            <a:ext cx="7107480" cy="785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Z jakého důvodu jste volil různé materiály (obchodní označení) pro tepelnou izolaci mezi krokvemi pro jednotlivé varianty?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759979" y="6066765"/>
            <a:ext cx="264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https://www.isover.cz/produkty/isover-orsik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91871" y="2348880"/>
            <a:ext cx="3116598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Isover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ORSIK</a:t>
            </a:r>
          </a:p>
          <a:p>
            <a:pPr marL="0" indent="0">
              <a:buFont typeface="Arial" pitchFamily="34" charset="0"/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Čedičová vlna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Šikmé střechy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vkládáním mezi krokve i do přídavného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roštu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Součinitel tepelné vodivosti	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0,03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8W/(</a:t>
            </a:r>
            <a:r>
              <a:rPr lang="cs-CZ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m.K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61346"/>
            <a:ext cx="2107017" cy="17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87" y="4454906"/>
            <a:ext cx="1848366" cy="15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92007" y="5697433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https://www.isover.cz/produkty/isover-multimax-30</a:t>
            </a:r>
          </a:p>
        </p:txBody>
      </p:sp>
    </p:spTree>
    <p:extLst>
      <p:ext uri="{BB962C8B-B14F-4D97-AF65-F5344CB8AC3E}">
        <p14:creationId xmlns:p14="http://schemas.microsoft.com/office/powerpoint/2010/main" val="205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DOPLŇUJÍCÍ DOTAZY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0" y="2348880"/>
            <a:ext cx="311659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Foukaná izolace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Tepelné mosty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Určitý poměr sesedání, objemová hmotnost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Součinitel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tepelné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vodivosti 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0,0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-0,043W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/(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m.K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63084" y="1412776"/>
            <a:ext cx="7107480" cy="785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Zvažoval jste možnost použít foukané izolace? Co by to znamenalo pro Váš návrh KCE?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32172" y="5949280"/>
            <a:ext cx="461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http://www.honter.cz/zatepleni-domu/zatepleni-strechy/zatepleni-sikme-strechy.html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94" y="2348880"/>
            <a:ext cx="46536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4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VÝBĚR TÉMATU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432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Aktuálnost tématu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Nejprováděnější typ rekonstrukce objektu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Možnost budoucí rekonstrukce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Prohloubení znalostí a zajímavost problematiky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432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Cílem bakalářské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práce je zpracovat základní přehled možných variant konstrukčního řešení rekonstrukcí šikmých střech. Popsat výhody a nevýhody konstrukčních řešení jednotlivých skladeb. Na zvoleném objektu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aplikovat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poznatky z teoretické části a zpracovat projektovou dokumentaci. Projektovou dokumentaci ve výkresové části zpracovat v rozsahu pro realizaci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TEORETICKÁ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432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Ploché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střechy -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sklon do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5°, Šikmé střechy - 5°&lt;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α&lt;45°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Strmé střechy - 45°&lt;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α&lt; </a:t>
            </a:r>
            <a:r>
              <a:rPr lang="el-G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l-G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-4119" y="1340768"/>
            <a:ext cx="505090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TYPY ŠIKMÝCH STŘECH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638926" y="2724390"/>
            <a:ext cx="5810250" cy="34004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638462" y="6231587"/>
            <a:ext cx="5810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Kopta a Janoušková, 2012. Šikmé střechy, Praha: </a:t>
            </a:r>
            <a:r>
              <a:rPr lang="cs-CZ" sz="1400" i="1" dirty="0" err="1"/>
              <a:t>Grada</a:t>
            </a:r>
            <a:r>
              <a:rPr lang="cs-CZ" sz="1400" i="1" dirty="0"/>
              <a:t> </a:t>
            </a:r>
            <a:r>
              <a:rPr lang="cs-CZ" sz="1400" i="1" dirty="0" err="1"/>
              <a:t>Publishing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5340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TEORETICKÁ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152" y="2204864"/>
            <a:ext cx="2970983" cy="52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Jednoplášťová střecha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96094" y="1340768"/>
            <a:ext cx="719027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ROZDĚLENÍ DLE POČTU STŘEŠNÍCH PLÁŠŤŮ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0473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46" y="2492895"/>
            <a:ext cx="28575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15" y="4092542"/>
            <a:ext cx="30473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065476" y="6218056"/>
            <a:ext cx="674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https://imaterialy.dumabyt.cz/rubriky/technologie/nadkrokevni-systemy-zatepleni-podkrovi_101378.html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3442879" y="3722041"/>
            <a:ext cx="2970983" cy="52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Dvouplášťová střecha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6013046" y="2246820"/>
            <a:ext cx="2970983" cy="52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Tříplášťová střecha</a:t>
            </a:r>
          </a:p>
        </p:txBody>
      </p:sp>
    </p:spTree>
    <p:extLst>
      <p:ext uri="{BB962C8B-B14F-4D97-AF65-F5344CB8AC3E}">
        <p14:creationId xmlns:p14="http://schemas.microsoft.com/office/powerpoint/2010/main" val="23533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TEORETICKÁ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432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Poruchy rozdělujeme na technické chyby: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Chyby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samotném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projektu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Chyby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použitých stavebních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materiálů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Chyby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při realizaci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výstavby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Chyby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užívání konstrukce</a:t>
            </a:r>
          </a:p>
          <a:p>
            <a:endParaRPr lang="el-G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-4120" y="1340768"/>
            <a:ext cx="724041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CHYBY, VADY A PORUCHY ŠIKMÝCH STŘECH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TEORETICKÁ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432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Struktura průzkumu: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Stanovení účelu hodnocení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Scénář</a:t>
            </a:r>
          </a:p>
          <a:p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Předběžné hodnocení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Podrobné hodnocení</a:t>
            </a:r>
          </a:p>
          <a:p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Výsledky hodnocení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-4120" y="1340768"/>
            <a:ext cx="63043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STAVEBNĚ TECHNICKÝ PRŮZKUM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03032" cy="864096"/>
          </a:xfrm>
        </p:spPr>
        <p:txBody>
          <a:bodyPr/>
          <a:lstStyle/>
          <a:p>
            <a:r>
              <a:rPr lang="cs-CZ" sz="3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APLIKAČNÍ ČÁST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291" y="2339117"/>
            <a:ext cx="3588352" cy="3617376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Název objektu: Rodinný dům</a:t>
            </a:r>
          </a:p>
          <a:p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Adresa: Římov 133, 675 22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Římov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Okres: Třebíč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Kraj: Vysočina</a:t>
            </a:r>
          </a:p>
          <a:p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Katastrální území: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Římov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Moravě [745731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Číslo parcely: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st.212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Majitelé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objektu: Baloun Miroslav a Balounová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Lenka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70" y="332656"/>
            <a:ext cx="1584176" cy="158417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53898"/>
            <a:ext cx="36004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ŘEŠENÝ OBJEKT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42" y="2422348"/>
            <a:ext cx="4755058" cy="34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23927" y="5867874"/>
            <a:ext cx="486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Zdroj:https</a:t>
            </a:r>
            <a:r>
              <a:rPr lang="cs-CZ" sz="1400" i="1" dirty="0"/>
              <a:t>://mapy.cz/zakladni?x=15.7613155&amp;y=49.1694637&amp;z=19&amp;base=ophoto</a:t>
            </a:r>
          </a:p>
        </p:txBody>
      </p:sp>
    </p:spTree>
    <p:extLst>
      <p:ext uri="{BB962C8B-B14F-4D97-AF65-F5344CB8AC3E}">
        <p14:creationId xmlns:p14="http://schemas.microsoft.com/office/powerpoint/2010/main" val="6583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1074</TotalTime>
  <Words>933</Words>
  <Application>Microsoft Office PowerPoint</Application>
  <PresentationFormat>Předvádění na obrazovce (4:3)</PresentationFormat>
  <Paragraphs>233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Exekutivní</vt:lpstr>
      <vt:lpstr>Vysoká škola technická a ekonomická v Českých Budějovicích</vt:lpstr>
      <vt:lpstr>OBSAH</vt:lpstr>
      <vt:lpstr>VÝBĚR TÉMATU</vt:lpstr>
      <vt:lpstr>CÍL PRÁCE</vt:lpstr>
      <vt:lpstr>TEORETICKÁ ČÁST</vt:lpstr>
      <vt:lpstr>TEORETICKÁ ČÁST</vt:lpstr>
      <vt:lpstr>TEORETICKÁ ČÁST</vt:lpstr>
      <vt:lpstr>TEORETICKÁ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ZÁVĚREČNÉ SHRNUTÍ</vt:lpstr>
      <vt:lpstr>DĚKUJI VÁM ZA POZORNOST</vt:lpstr>
      <vt:lpstr>DOPLŇUJÍCÍ DOTAZY</vt:lpstr>
      <vt:lpstr>DOPLŇUJÍCÍ DOTAZY</vt:lpstr>
      <vt:lpstr>DOPLŇUJÍCÍ DOTAZY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Neddy</dc:creator>
  <cp:lastModifiedBy>Neddy</cp:lastModifiedBy>
  <cp:revision>43</cp:revision>
  <dcterms:created xsi:type="dcterms:W3CDTF">2018-06-12T08:36:34Z</dcterms:created>
  <dcterms:modified xsi:type="dcterms:W3CDTF">2018-06-13T16:16:51Z</dcterms:modified>
</cp:coreProperties>
</file>