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8" r:id="rId1"/>
  </p:sldMasterIdLst>
  <p:sldIdLst>
    <p:sldId id="281" r:id="rId2"/>
    <p:sldId id="278" r:id="rId3"/>
    <p:sldId id="258" r:id="rId4"/>
    <p:sldId id="259" r:id="rId5"/>
    <p:sldId id="279" r:id="rId6"/>
    <p:sldId id="280" r:id="rId7"/>
    <p:sldId id="275" r:id="rId8"/>
    <p:sldId id="282" r:id="rId9"/>
    <p:sldId id="265" r:id="rId10"/>
    <p:sldId id="266" r:id="rId11"/>
    <p:sldId id="267" r:id="rId12"/>
    <p:sldId id="276" r:id="rId13"/>
    <p:sldId id="269" r:id="rId14"/>
    <p:sldId id="270" r:id="rId15"/>
    <p:sldId id="271" r:id="rId16"/>
    <p:sldId id="272" r:id="rId17"/>
    <p:sldId id="274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50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142EAE-8C6C-4ABB-A171-3D17D045A950}" type="doc">
      <dgm:prSet loTypeId="urn:microsoft.com/office/officeart/2005/8/layout/bProcess3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BDD082-AD2E-4A85-B9DB-DD64A3A9C445}">
      <dgm:prSet/>
      <dgm:spPr>
        <a:noFill/>
      </dgm:spPr>
      <dgm:t>
        <a:bodyPr/>
        <a:lstStyle/>
        <a:p>
          <a:r>
            <a:rPr lang="cs-CZ" dirty="0"/>
            <a:t>Motivace a důvody k řešení daného problému</a:t>
          </a:r>
          <a:endParaRPr lang="en-US" dirty="0"/>
        </a:p>
      </dgm:t>
    </dgm:pt>
    <dgm:pt modelId="{E346CCBE-B1BD-4D10-AA19-F55D78AAE88F}" type="parTrans" cxnId="{4D2CA263-8C87-4FF0-94ED-60A8C8B941D3}">
      <dgm:prSet/>
      <dgm:spPr/>
      <dgm:t>
        <a:bodyPr/>
        <a:lstStyle/>
        <a:p>
          <a:endParaRPr lang="en-US"/>
        </a:p>
      </dgm:t>
    </dgm:pt>
    <dgm:pt modelId="{22C4F386-D0DC-4622-8B04-BDD1A0221784}" type="sibTrans" cxnId="{4D2CA263-8C87-4FF0-94ED-60A8C8B941D3}">
      <dgm:prSet/>
      <dgm:spPr/>
      <dgm:t>
        <a:bodyPr/>
        <a:lstStyle/>
        <a:p>
          <a:endParaRPr lang="en-US"/>
        </a:p>
      </dgm:t>
    </dgm:pt>
    <dgm:pt modelId="{B89E3D5E-5F64-449E-BD83-8F12A374BBE3}">
      <dgm:prSet/>
      <dgm:spPr>
        <a:noFill/>
      </dgm:spPr>
      <dgm:t>
        <a:bodyPr/>
        <a:lstStyle/>
        <a:p>
          <a:r>
            <a:rPr lang="cs-CZ"/>
            <a:t>Cíl práce</a:t>
          </a:r>
          <a:endParaRPr lang="en-US"/>
        </a:p>
      </dgm:t>
    </dgm:pt>
    <dgm:pt modelId="{C8AFA4F7-3C3F-417A-A659-D470C6BC2378}" type="parTrans" cxnId="{84D035F5-A58D-4E21-B8D5-B94D946DDB0F}">
      <dgm:prSet/>
      <dgm:spPr/>
      <dgm:t>
        <a:bodyPr/>
        <a:lstStyle/>
        <a:p>
          <a:endParaRPr lang="en-US"/>
        </a:p>
      </dgm:t>
    </dgm:pt>
    <dgm:pt modelId="{6A584A47-4C32-415B-9F0D-21F15AEE8DA7}" type="sibTrans" cxnId="{84D035F5-A58D-4E21-B8D5-B94D946DDB0F}">
      <dgm:prSet/>
      <dgm:spPr/>
      <dgm:t>
        <a:bodyPr/>
        <a:lstStyle/>
        <a:p>
          <a:endParaRPr lang="en-US"/>
        </a:p>
      </dgm:t>
    </dgm:pt>
    <dgm:pt modelId="{F6248676-266A-4F81-B82B-DDF56E98969C}">
      <dgm:prSet/>
      <dgm:spPr>
        <a:noFill/>
      </dgm:spPr>
      <dgm:t>
        <a:bodyPr/>
        <a:lstStyle/>
        <a:p>
          <a:r>
            <a:rPr lang="cs-CZ"/>
            <a:t>Seznámení s řešeným objektem</a:t>
          </a:r>
          <a:endParaRPr lang="en-US"/>
        </a:p>
      </dgm:t>
    </dgm:pt>
    <dgm:pt modelId="{8D8EAF55-ABF8-4397-9D0D-130A53861297}" type="parTrans" cxnId="{8C054A44-B761-461A-9B3C-FA917B3FC14F}">
      <dgm:prSet/>
      <dgm:spPr/>
      <dgm:t>
        <a:bodyPr/>
        <a:lstStyle/>
        <a:p>
          <a:endParaRPr lang="en-US"/>
        </a:p>
      </dgm:t>
    </dgm:pt>
    <dgm:pt modelId="{788C3EFC-5E00-465B-8FFC-BEC025A5EC6D}" type="sibTrans" cxnId="{8C054A44-B761-461A-9B3C-FA917B3FC14F}">
      <dgm:prSet/>
      <dgm:spPr/>
      <dgm:t>
        <a:bodyPr/>
        <a:lstStyle/>
        <a:p>
          <a:endParaRPr lang="en-US"/>
        </a:p>
      </dgm:t>
    </dgm:pt>
    <dgm:pt modelId="{B32525FA-EBFB-40A2-9773-D27C81ADF8EB}">
      <dgm:prSet/>
      <dgm:spPr>
        <a:noFill/>
      </dgm:spPr>
      <dgm:t>
        <a:bodyPr/>
        <a:lstStyle/>
        <a:p>
          <a:r>
            <a:rPr lang="cs-CZ" dirty="0"/>
            <a:t>Umístění stavby</a:t>
          </a:r>
          <a:endParaRPr lang="en-US" dirty="0"/>
        </a:p>
      </dgm:t>
    </dgm:pt>
    <dgm:pt modelId="{4A269F1E-59FD-4961-8C76-CCB379630B79}" type="parTrans" cxnId="{0E0708A8-D07A-4637-BE17-9941DDE312A9}">
      <dgm:prSet/>
      <dgm:spPr/>
      <dgm:t>
        <a:bodyPr/>
        <a:lstStyle/>
        <a:p>
          <a:endParaRPr lang="en-US"/>
        </a:p>
      </dgm:t>
    </dgm:pt>
    <dgm:pt modelId="{C645DA71-0CF1-4662-B339-E17A9B5EC195}" type="sibTrans" cxnId="{0E0708A8-D07A-4637-BE17-9941DDE312A9}">
      <dgm:prSet/>
      <dgm:spPr/>
      <dgm:t>
        <a:bodyPr/>
        <a:lstStyle/>
        <a:p>
          <a:endParaRPr lang="en-US"/>
        </a:p>
      </dgm:t>
    </dgm:pt>
    <dgm:pt modelId="{2B0DC3DC-35C3-4E6D-9B84-E3290EA76D79}">
      <dgm:prSet/>
      <dgm:spPr>
        <a:noFill/>
      </dgm:spPr>
      <dgm:t>
        <a:bodyPr/>
        <a:lstStyle/>
        <a:p>
          <a:r>
            <a:rPr lang="cs-CZ" dirty="0"/>
            <a:t>Stávající stav</a:t>
          </a:r>
          <a:endParaRPr lang="en-US" dirty="0"/>
        </a:p>
      </dgm:t>
    </dgm:pt>
    <dgm:pt modelId="{865DDD31-461D-43AF-B42F-A387AF3E1B13}" type="parTrans" cxnId="{F8F87AED-FA0E-4D2C-8500-FF41F497A4D8}">
      <dgm:prSet/>
      <dgm:spPr/>
      <dgm:t>
        <a:bodyPr/>
        <a:lstStyle/>
        <a:p>
          <a:endParaRPr lang="en-US"/>
        </a:p>
      </dgm:t>
    </dgm:pt>
    <dgm:pt modelId="{F13F2502-924B-42B9-A877-B65F232B9F43}" type="sibTrans" cxnId="{F8F87AED-FA0E-4D2C-8500-FF41F497A4D8}">
      <dgm:prSet/>
      <dgm:spPr/>
      <dgm:t>
        <a:bodyPr/>
        <a:lstStyle/>
        <a:p>
          <a:endParaRPr lang="en-US"/>
        </a:p>
      </dgm:t>
    </dgm:pt>
    <dgm:pt modelId="{52CD7DD5-91B7-4060-8BF4-C8459F1DBF45}">
      <dgm:prSet/>
      <dgm:spPr>
        <a:noFill/>
      </dgm:spPr>
      <dgm:t>
        <a:bodyPr/>
        <a:lstStyle/>
        <a:p>
          <a:r>
            <a:rPr lang="cs-CZ" dirty="0"/>
            <a:t>Návrh řešení</a:t>
          </a:r>
          <a:endParaRPr lang="en-US" dirty="0"/>
        </a:p>
      </dgm:t>
    </dgm:pt>
    <dgm:pt modelId="{83A46CC3-45F2-413D-8E70-B4AAD1E14DDC}" type="parTrans" cxnId="{642B18FA-8D85-4BF1-8F61-D616C09232AC}">
      <dgm:prSet/>
      <dgm:spPr/>
      <dgm:t>
        <a:bodyPr/>
        <a:lstStyle/>
        <a:p>
          <a:endParaRPr lang="en-US"/>
        </a:p>
      </dgm:t>
    </dgm:pt>
    <dgm:pt modelId="{5C853FF2-D7CC-4FB8-AF69-AE836F47CD13}" type="sibTrans" cxnId="{642B18FA-8D85-4BF1-8F61-D616C09232AC}">
      <dgm:prSet/>
      <dgm:spPr/>
      <dgm:t>
        <a:bodyPr/>
        <a:lstStyle/>
        <a:p>
          <a:endParaRPr lang="en-US"/>
        </a:p>
      </dgm:t>
    </dgm:pt>
    <dgm:pt modelId="{18F9C9EB-492D-4207-B690-CC60DAECF363}">
      <dgm:prSet/>
      <dgm:spPr>
        <a:noFill/>
      </dgm:spPr>
      <dgm:t>
        <a:bodyPr/>
        <a:lstStyle/>
        <a:p>
          <a:r>
            <a:rPr lang="cs-CZ" dirty="0"/>
            <a:t>Závěrečné shrnutí</a:t>
          </a:r>
          <a:endParaRPr lang="en-US" dirty="0"/>
        </a:p>
      </dgm:t>
    </dgm:pt>
    <dgm:pt modelId="{06B54049-2409-446F-BB2D-A16E83445A30}" type="parTrans" cxnId="{0800D5BE-5ECC-482F-8034-200BD8FD64D0}">
      <dgm:prSet/>
      <dgm:spPr/>
      <dgm:t>
        <a:bodyPr/>
        <a:lstStyle/>
        <a:p>
          <a:endParaRPr lang="en-US"/>
        </a:p>
      </dgm:t>
    </dgm:pt>
    <dgm:pt modelId="{0185F46D-D882-4BE8-B27C-B159DCD68CCD}" type="sibTrans" cxnId="{0800D5BE-5ECC-482F-8034-200BD8FD64D0}">
      <dgm:prSet/>
      <dgm:spPr/>
      <dgm:t>
        <a:bodyPr/>
        <a:lstStyle/>
        <a:p>
          <a:endParaRPr lang="en-US"/>
        </a:p>
      </dgm:t>
    </dgm:pt>
    <dgm:pt modelId="{17430283-71CE-400A-A7B1-AA193905AE71}" type="pres">
      <dgm:prSet presAssocID="{69142EAE-8C6C-4ABB-A171-3D17D045A950}" presName="Name0" presStyleCnt="0">
        <dgm:presLayoutVars>
          <dgm:dir/>
          <dgm:resizeHandles val="exact"/>
        </dgm:presLayoutVars>
      </dgm:prSet>
      <dgm:spPr/>
    </dgm:pt>
    <dgm:pt modelId="{A97B28EF-2F98-4EFE-BF98-9DB22418DFEE}" type="pres">
      <dgm:prSet presAssocID="{54BDD082-AD2E-4A85-B9DB-DD64A3A9C445}" presName="node" presStyleLbl="node1" presStyleIdx="0" presStyleCnt="5">
        <dgm:presLayoutVars>
          <dgm:bulletEnabled val="1"/>
        </dgm:presLayoutVars>
      </dgm:prSet>
      <dgm:spPr/>
    </dgm:pt>
    <dgm:pt modelId="{E7C00D6F-3841-46D1-8160-BE64826D4826}" type="pres">
      <dgm:prSet presAssocID="{22C4F386-D0DC-4622-8B04-BDD1A0221784}" presName="sibTrans" presStyleLbl="sibTrans1D1" presStyleIdx="0" presStyleCnt="4"/>
      <dgm:spPr/>
    </dgm:pt>
    <dgm:pt modelId="{531283EE-4321-4E3F-8555-9A030BBF812B}" type="pres">
      <dgm:prSet presAssocID="{22C4F386-D0DC-4622-8B04-BDD1A0221784}" presName="connectorText" presStyleLbl="sibTrans1D1" presStyleIdx="0" presStyleCnt="4"/>
      <dgm:spPr/>
    </dgm:pt>
    <dgm:pt modelId="{07C53971-0062-4EF4-8108-D41FD305D1C5}" type="pres">
      <dgm:prSet presAssocID="{B89E3D5E-5F64-449E-BD83-8F12A374BBE3}" presName="node" presStyleLbl="node1" presStyleIdx="1" presStyleCnt="5" custLinFactNeighborX="-388" custLinFactNeighborY="-5061">
        <dgm:presLayoutVars>
          <dgm:bulletEnabled val="1"/>
        </dgm:presLayoutVars>
      </dgm:prSet>
      <dgm:spPr/>
    </dgm:pt>
    <dgm:pt modelId="{E63F6E7E-9375-4C0E-A023-B796976C2F51}" type="pres">
      <dgm:prSet presAssocID="{6A584A47-4C32-415B-9F0D-21F15AEE8DA7}" presName="sibTrans" presStyleLbl="sibTrans1D1" presStyleIdx="1" presStyleCnt="4"/>
      <dgm:spPr/>
    </dgm:pt>
    <dgm:pt modelId="{F615F7BD-4B6C-412D-8627-41630F421E4C}" type="pres">
      <dgm:prSet presAssocID="{6A584A47-4C32-415B-9F0D-21F15AEE8DA7}" presName="connectorText" presStyleLbl="sibTrans1D1" presStyleIdx="1" presStyleCnt="4"/>
      <dgm:spPr/>
    </dgm:pt>
    <dgm:pt modelId="{7DF982F8-E53B-4C91-9E58-DD01149E6AB2}" type="pres">
      <dgm:prSet presAssocID="{F6248676-266A-4F81-B82B-DDF56E98969C}" presName="node" presStyleLbl="node1" presStyleIdx="2" presStyleCnt="5">
        <dgm:presLayoutVars>
          <dgm:bulletEnabled val="1"/>
        </dgm:presLayoutVars>
      </dgm:prSet>
      <dgm:spPr/>
    </dgm:pt>
    <dgm:pt modelId="{7850E9DE-6EC6-40B8-B286-21337A72F6EF}" type="pres">
      <dgm:prSet presAssocID="{788C3EFC-5E00-465B-8FFC-BEC025A5EC6D}" presName="sibTrans" presStyleLbl="sibTrans1D1" presStyleIdx="2" presStyleCnt="4"/>
      <dgm:spPr/>
    </dgm:pt>
    <dgm:pt modelId="{A02EDD41-DD99-4BC4-9BC9-D02693BCF992}" type="pres">
      <dgm:prSet presAssocID="{788C3EFC-5E00-465B-8FFC-BEC025A5EC6D}" presName="connectorText" presStyleLbl="sibTrans1D1" presStyleIdx="2" presStyleCnt="4"/>
      <dgm:spPr/>
    </dgm:pt>
    <dgm:pt modelId="{FB1D3163-B2A2-4FF9-80C9-5F7295569E05}" type="pres">
      <dgm:prSet presAssocID="{52CD7DD5-91B7-4060-8BF4-C8459F1DBF45}" presName="node" presStyleLbl="node1" presStyleIdx="3" presStyleCnt="5" custLinFactNeighborX="57358" custLinFactNeighborY="674">
        <dgm:presLayoutVars>
          <dgm:bulletEnabled val="1"/>
        </dgm:presLayoutVars>
      </dgm:prSet>
      <dgm:spPr/>
    </dgm:pt>
    <dgm:pt modelId="{7D48F865-8242-4DA6-97DC-0E14EA018E9D}" type="pres">
      <dgm:prSet presAssocID="{5C853FF2-D7CC-4FB8-AF69-AE836F47CD13}" presName="sibTrans" presStyleLbl="sibTrans1D1" presStyleIdx="3" presStyleCnt="4"/>
      <dgm:spPr/>
    </dgm:pt>
    <dgm:pt modelId="{0E8BD802-DB91-41B4-B791-37DA7A183DE8}" type="pres">
      <dgm:prSet presAssocID="{5C853FF2-D7CC-4FB8-AF69-AE836F47CD13}" presName="connectorText" presStyleLbl="sibTrans1D1" presStyleIdx="3" presStyleCnt="4"/>
      <dgm:spPr/>
    </dgm:pt>
    <dgm:pt modelId="{2B6FC7C4-5C2D-45D1-93F0-35BECC83B811}" type="pres">
      <dgm:prSet presAssocID="{18F9C9EB-492D-4207-B690-CC60DAECF363}" presName="node" presStyleLbl="node1" presStyleIdx="4" presStyleCnt="5" custLinFactNeighborX="59378">
        <dgm:presLayoutVars>
          <dgm:bulletEnabled val="1"/>
        </dgm:presLayoutVars>
      </dgm:prSet>
      <dgm:spPr/>
    </dgm:pt>
  </dgm:ptLst>
  <dgm:cxnLst>
    <dgm:cxn modelId="{91069315-9D3F-4E10-BB28-C1EE24049B94}" type="presOf" srcId="{2B0DC3DC-35C3-4E6D-9B84-E3290EA76D79}" destId="{7DF982F8-E53B-4C91-9E58-DD01149E6AB2}" srcOrd="0" destOrd="2" presId="urn:microsoft.com/office/officeart/2005/8/layout/bProcess3"/>
    <dgm:cxn modelId="{3A416528-E4E4-46F1-A31B-E7198FA0BF1C}" type="presOf" srcId="{22C4F386-D0DC-4622-8B04-BDD1A0221784}" destId="{531283EE-4321-4E3F-8555-9A030BBF812B}" srcOrd="1" destOrd="0" presId="urn:microsoft.com/office/officeart/2005/8/layout/bProcess3"/>
    <dgm:cxn modelId="{70B32342-E9BB-4167-A8E7-1B191D50BD07}" type="presOf" srcId="{52CD7DD5-91B7-4060-8BF4-C8459F1DBF45}" destId="{FB1D3163-B2A2-4FF9-80C9-5F7295569E05}" srcOrd="0" destOrd="0" presId="urn:microsoft.com/office/officeart/2005/8/layout/bProcess3"/>
    <dgm:cxn modelId="{618C8962-19A6-47DA-A086-FEBD9F27BADE}" type="presOf" srcId="{788C3EFC-5E00-465B-8FFC-BEC025A5EC6D}" destId="{7850E9DE-6EC6-40B8-B286-21337A72F6EF}" srcOrd="0" destOrd="0" presId="urn:microsoft.com/office/officeart/2005/8/layout/bProcess3"/>
    <dgm:cxn modelId="{4D2CA263-8C87-4FF0-94ED-60A8C8B941D3}" srcId="{69142EAE-8C6C-4ABB-A171-3D17D045A950}" destId="{54BDD082-AD2E-4A85-B9DB-DD64A3A9C445}" srcOrd="0" destOrd="0" parTransId="{E346CCBE-B1BD-4D10-AA19-F55D78AAE88F}" sibTransId="{22C4F386-D0DC-4622-8B04-BDD1A0221784}"/>
    <dgm:cxn modelId="{8C054A44-B761-461A-9B3C-FA917B3FC14F}" srcId="{69142EAE-8C6C-4ABB-A171-3D17D045A950}" destId="{F6248676-266A-4F81-B82B-DDF56E98969C}" srcOrd="2" destOrd="0" parTransId="{8D8EAF55-ABF8-4397-9D0D-130A53861297}" sibTransId="{788C3EFC-5E00-465B-8FFC-BEC025A5EC6D}"/>
    <dgm:cxn modelId="{DE250065-9703-479C-AA2B-1EEF40CB69E3}" type="presOf" srcId="{5C853FF2-D7CC-4FB8-AF69-AE836F47CD13}" destId="{0E8BD802-DB91-41B4-B791-37DA7A183DE8}" srcOrd="1" destOrd="0" presId="urn:microsoft.com/office/officeart/2005/8/layout/bProcess3"/>
    <dgm:cxn modelId="{17B8A04F-6210-47AA-AACF-49D4130DB470}" type="presOf" srcId="{5C853FF2-D7CC-4FB8-AF69-AE836F47CD13}" destId="{7D48F865-8242-4DA6-97DC-0E14EA018E9D}" srcOrd="0" destOrd="0" presId="urn:microsoft.com/office/officeart/2005/8/layout/bProcess3"/>
    <dgm:cxn modelId="{19410751-7B7D-4B19-87E2-E5DC0DCD759B}" type="presOf" srcId="{B32525FA-EBFB-40A2-9773-D27C81ADF8EB}" destId="{7DF982F8-E53B-4C91-9E58-DD01149E6AB2}" srcOrd="0" destOrd="1" presId="urn:microsoft.com/office/officeart/2005/8/layout/bProcess3"/>
    <dgm:cxn modelId="{909BD773-7A72-4803-9FF7-4905F5E560F2}" type="presOf" srcId="{6A584A47-4C32-415B-9F0D-21F15AEE8DA7}" destId="{E63F6E7E-9375-4C0E-A023-B796976C2F51}" srcOrd="0" destOrd="0" presId="urn:microsoft.com/office/officeart/2005/8/layout/bProcess3"/>
    <dgm:cxn modelId="{0DDD7356-190F-492E-94B3-C6117EEA54FF}" type="presOf" srcId="{B89E3D5E-5F64-449E-BD83-8F12A374BBE3}" destId="{07C53971-0062-4EF4-8108-D41FD305D1C5}" srcOrd="0" destOrd="0" presId="urn:microsoft.com/office/officeart/2005/8/layout/bProcess3"/>
    <dgm:cxn modelId="{4A5DDC92-C5EC-4678-9579-E70992545DB9}" type="presOf" srcId="{69142EAE-8C6C-4ABB-A171-3D17D045A950}" destId="{17430283-71CE-400A-A7B1-AA193905AE71}" srcOrd="0" destOrd="0" presId="urn:microsoft.com/office/officeart/2005/8/layout/bProcess3"/>
    <dgm:cxn modelId="{0E0708A8-D07A-4637-BE17-9941DDE312A9}" srcId="{F6248676-266A-4F81-B82B-DDF56E98969C}" destId="{B32525FA-EBFB-40A2-9773-D27C81ADF8EB}" srcOrd="0" destOrd="0" parTransId="{4A269F1E-59FD-4961-8C76-CCB379630B79}" sibTransId="{C645DA71-0CF1-4662-B339-E17A9B5EC195}"/>
    <dgm:cxn modelId="{B23CC5B4-9018-4DAE-98A6-885ADC4BF00E}" type="presOf" srcId="{788C3EFC-5E00-465B-8FFC-BEC025A5EC6D}" destId="{A02EDD41-DD99-4BC4-9BC9-D02693BCF992}" srcOrd="1" destOrd="0" presId="urn:microsoft.com/office/officeart/2005/8/layout/bProcess3"/>
    <dgm:cxn modelId="{FAA732B6-A367-4823-9A8B-6EC9C40455DA}" type="presOf" srcId="{54BDD082-AD2E-4A85-B9DB-DD64A3A9C445}" destId="{A97B28EF-2F98-4EFE-BF98-9DB22418DFEE}" srcOrd="0" destOrd="0" presId="urn:microsoft.com/office/officeart/2005/8/layout/bProcess3"/>
    <dgm:cxn modelId="{0800D5BE-5ECC-482F-8034-200BD8FD64D0}" srcId="{69142EAE-8C6C-4ABB-A171-3D17D045A950}" destId="{18F9C9EB-492D-4207-B690-CC60DAECF363}" srcOrd="4" destOrd="0" parTransId="{06B54049-2409-446F-BB2D-A16E83445A30}" sibTransId="{0185F46D-D882-4BE8-B27C-B159DCD68CCD}"/>
    <dgm:cxn modelId="{E48C5DCA-1CB0-406A-BB19-A3E38D8D57C3}" type="presOf" srcId="{22C4F386-D0DC-4622-8B04-BDD1A0221784}" destId="{E7C00D6F-3841-46D1-8160-BE64826D4826}" srcOrd="0" destOrd="0" presId="urn:microsoft.com/office/officeart/2005/8/layout/bProcess3"/>
    <dgm:cxn modelId="{47567ADF-0C7E-40D2-A120-E29755FD455A}" type="presOf" srcId="{18F9C9EB-492D-4207-B690-CC60DAECF363}" destId="{2B6FC7C4-5C2D-45D1-93F0-35BECC83B811}" srcOrd="0" destOrd="0" presId="urn:microsoft.com/office/officeart/2005/8/layout/bProcess3"/>
    <dgm:cxn modelId="{6AC254E4-D317-4F6A-BC34-E23762BC1CF4}" type="presOf" srcId="{F6248676-266A-4F81-B82B-DDF56E98969C}" destId="{7DF982F8-E53B-4C91-9E58-DD01149E6AB2}" srcOrd="0" destOrd="0" presId="urn:microsoft.com/office/officeart/2005/8/layout/bProcess3"/>
    <dgm:cxn modelId="{ABD10AEB-58C6-4999-B8D4-95D8ACB25310}" type="presOf" srcId="{6A584A47-4C32-415B-9F0D-21F15AEE8DA7}" destId="{F615F7BD-4B6C-412D-8627-41630F421E4C}" srcOrd="1" destOrd="0" presId="urn:microsoft.com/office/officeart/2005/8/layout/bProcess3"/>
    <dgm:cxn modelId="{F8F87AED-FA0E-4D2C-8500-FF41F497A4D8}" srcId="{F6248676-266A-4F81-B82B-DDF56E98969C}" destId="{2B0DC3DC-35C3-4E6D-9B84-E3290EA76D79}" srcOrd="1" destOrd="0" parTransId="{865DDD31-461D-43AF-B42F-A387AF3E1B13}" sibTransId="{F13F2502-924B-42B9-A877-B65F232B9F43}"/>
    <dgm:cxn modelId="{84D035F5-A58D-4E21-B8D5-B94D946DDB0F}" srcId="{69142EAE-8C6C-4ABB-A171-3D17D045A950}" destId="{B89E3D5E-5F64-449E-BD83-8F12A374BBE3}" srcOrd="1" destOrd="0" parTransId="{C8AFA4F7-3C3F-417A-A659-D470C6BC2378}" sibTransId="{6A584A47-4C32-415B-9F0D-21F15AEE8DA7}"/>
    <dgm:cxn modelId="{642B18FA-8D85-4BF1-8F61-D616C09232AC}" srcId="{69142EAE-8C6C-4ABB-A171-3D17D045A950}" destId="{52CD7DD5-91B7-4060-8BF4-C8459F1DBF45}" srcOrd="3" destOrd="0" parTransId="{83A46CC3-45F2-413D-8E70-B4AAD1E14DDC}" sibTransId="{5C853FF2-D7CC-4FB8-AF69-AE836F47CD13}"/>
    <dgm:cxn modelId="{95189AAA-4C06-4720-815C-E0D9BF067BD6}" type="presParOf" srcId="{17430283-71CE-400A-A7B1-AA193905AE71}" destId="{A97B28EF-2F98-4EFE-BF98-9DB22418DFEE}" srcOrd="0" destOrd="0" presId="urn:microsoft.com/office/officeart/2005/8/layout/bProcess3"/>
    <dgm:cxn modelId="{35F4F8B2-6FD9-4D3D-8470-A70842BD0BA2}" type="presParOf" srcId="{17430283-71CE-400A-A7B1-AA193905AE71}" destId="{E7C00D6F-3841-46D1-8160-BE64826D4826}" srcOrd="1" destOrd="0" presId="urn:microsoft.com/office/officeart/2005/8/layout/bProcess3"/>
    <dgm:cxn modelId="{B428B452-AF89-4259-B639-442B6DA18119}" type="presParOf" srcId="{E7C00D6F-3841-46D1-8160-BE64826D4826}" destId="{531283EE-4321-4E3F-8555-9A030BBF812B}" srcOrd="0" destOrd="0" presId="urn:microsoft.com/office/officeart/2005/8/layout/bProcess3"/>
    <dgm:cxn modelId="{D22BA1E3-C4A4-4789-A93E-35C4D470BDA0}" type="presParOf" srcId="{17430283-71CE-400A-A7B1-AA193905AE71}" destId="{07C53971-0062-4EF4-8108-D41FD305D1C5}" srcOrd="2" destOrd="0" presId="urn:microsoft.com/office/officeart/2005/8/layout/bProcess3"/>
    <dgm:cxn modelId="{6D0FBCF1-F05F-4A98-AE76-4A33437624D6}" type="presParOf" srcId="{17430283-71CE-400A-A7B1-AA193905AE71}" destId="{E63F6E7E-9375-4C0E-A023-B796976C2F51}" srcOrd="3" destOrd="0" presId="urn:microsoft.com/office/officeart/2005/8/layout/bProcess3"/>
    <dgm:cxn modelId="{EBFCBFBF-3C52-4AF1-A8DF-62348574A309}" type="presParOf" srcId="{E63F6E7E-9375-4C0E-A023-B796976C2F51}" destId="{F615F7BD-4B6C-412D-8627-41630F421E4C}" srcOrd="0" destOrd="0" presId="urn:microsoft.com/office/officeart/2005/8/layout/bProcess3"/>
    <dgm:cxn modelId="{013FC04A-A62A-49B2-9822-6176A5431FC7}" type="presParOf" srcId="{17430283-71CE-400A-A7B1-AA193905AE71}" destId="{7DF982F8-E53B-4C91-9E58-DD01149E6AB2}" srcOrd="4" destOrd="0" presId="urn:microsoft.com/office/officeart/2005/8/layout/bProcess3"/>
    <dgm:cxn modelId="{3FF6B84A-58B3-445C-B988-6F93D057D209}" type="presParOf" srcId="{17430283-71CE-400A-A7B1-AA193905AE71}" destId="{7850E9DE-6EC6-40B8-B286-21337A72F6EF}" srcOrd="5" destOrd="0" presId="urn:microsoft.com/office/officeart/2005/8/layout/bProcess3"/>
    <dgm:cxn modelId="{47943D8E-C904-4245-8000-19F4E36872F7}" type="presParOf" srcId="{7850E9DE-6EC6-40B8-B286-21337A72F6EF}" destId="{A02EDD41-DD99-4BC4-9BC9-D02693BCF992}" srcOrd="0" destOrd="0" presId="urn:microsoft.com/office/officeart/2005/8/layout/bProcess3"/>
    <dgm:cxn modelId="{6DAB84EB-106A-4D46-AD91-9C897B7674D4}" type="presParOf" srcId="{17430283-71CE-400A-A7B1-AA193905AE71}" destId="{FB1D3163-B2A2-4FF9-80C9-5F7295569E05}" srcOrd="6" destOrd="0" presId="urn:microsoft.com/office/officeart/2005/8/layout/bProcess3"/>
    <dgm:cxn modelId="{C863DC59-D559-4BC8-BEC6-89CBA5C06F77}" type="presParOf" srcId="{17430283-71CE-400A-A7B1-AA193905AE71}" destId="{7D48F865-8242-4DA6-97DC-0E14EA018E9D}" srcOrd="7" destOrd="0" presId="urn:microsoft.com/office/officeart/2005/8/layout/bProcess3"/>
    <dgm:cxn modelId="{9DC7F62A-83D5-4E02-8642-7FDCB340CB3A}" type="presParOf" srcId="{7D48F865-8242-4DA6-97DC-0E14EA018E9D}" destId="{0E8BD802-DB91-41B4-B791-37DA7A183DE8}" srcOrd="0" destOrd="0" presId="urn:microsoft.com/office/officeart/2005/8/layout/bProcess3"/>
    <dgm:cxn modelId="{8299185D-5C6C-4323-9CDA-0A667103C990}" type="presParOf" srcId="{17430283-71CE-400A-A7B1-AA193905AE71}" destId="{2B6FC7C4-5C2D-45D1-93F0-35BECC83B811}" srcOrd="8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C00D6F-3841-46D1-8160-BE64826D4826}">
      <dsp:nvSpPr>
        <dsp:cNvPr id="0" name=""/>
        <dsp:cNvSpPr/>
      </dsp:nvSpPr>
      <dsp:spPr>
        <a:xfrm>
          <a:off x="3002170" y="661699"/>
          <a:ext cx="5026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929"/>
              </a:moveTo>
              <a:lnTo>
                <a:pt x="268402" y="46929"/>
              </a:lnTo>
              <a:lnTo>
                <a:pt x="268402" y="45720"/>
              </a:lnTo>
              <a:lnTo>
                <a:pt x="502605" y="45720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40143" y="704707"/>
        <a:ext cx="26660" cy="5423"/>
      </dsp:txXfrm>
    </dsp:sp>
    <dsp:sp modelId="{A97B28EF-2F98-4EFE-BF98-9DB22418DFEE}">
      <dsp:nvSpPr>
        <dsp:cNvPr id="0" name=""/>
        <dsp:cNvSpPr/>
      </dsp:nvSpPr>
      <dsp:spPr>
        <a:xfrm>
          <a:off x="645906" y="1209"/>
          <a:ext cx="2358064" cy="1414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Motivace a důvody k řešení daného problému</a:t>
          </a:r>
          <a:endParaRPr lang="en-US" sz="1900" kern="1200" dirty="0"/>
        </a:p>
      </dsp:txBody>
      <dsp:txXfrm>
        <a:off x="645906" y="1209"/>
        <a:ext cx="2358064" cy="1414838"/>
      </dsp:txXfrm>
    </dsp:sp>
    <dsp:sp modelId="{E63F6E7E-9375-4C0E-A023-B796976C2F51}">
      <dsp:nvSpPr>
        <dsp:cNvPr id="0" name=""/>
        <dsp:cNvSpPr/>
      </dsp:nvSpPr>
      <dsp:spPr>
        <a:xfrm>
          <a:off x="5893440" y="661699"/>
          <a:ext cx="5209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7552" y="45720"/>
              </a:lnTo>
              <a:lnTo>
                <a:pt x="277552" y="46929"/>
              </a:lnTo>
              <a:lnTo>
                <a:pt x="520904" y="46929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40104" y="704707"/>
        <a:ext cx="27575" cy="5423"/>
      </dsp:txXfrm>
    </dsp:sp>
    <dsp:sp modelId="{07C53971-0062-4EF4-8108-D41FD305D1C5}">
      <dsp:nvSpPr>
        <dsp:cNvPr id="0" name=""/>
        <dsp:cNvSpPr/>
      </dsp:nvSpPr>
      <dsp:spPr>
        <a:xfrm>
          <a:off x="3537176" y="0"/>
          <a:ext cx="2358064" cy="1414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Cíl práce</a:t>
          </a:r>
          <a:endParaRPr lang="en-US" sz="1900" kern="1200"/>
        </a:p>
      </dsp:txBody>
      <dsp:txXfrm>
        <a:off x="3537176" y="0"/>
        <a:ext cx="2358064" cy="1414838"/>
      </dsp:txXfrm>
    </dsp:sp>
    <dsp:sp modelId="{7850E9DE-6EC6-40B8-B286-21337A72F6EF}">
      <dsp:nvSpPr>
        <dsp:cNvPr id="0" name=""/>
        <dsp:cNvSpPr/>
      </dsp:nvSpPr>
      <dsp:spPr>
        <a:xfrm>
          <a:off x="3177477" y="1414247"/>
          <a:ext cx="4448299" cy="512963"/>
        </a:xfrm>
        <a:custGeom>
          <a:avLst/>
          <a:gdLst/>
          <a:ahLst/>
          <a:cxnLst/>
          <a:rect l="0" t="0" r="0" b="0"/>
          <a:pathLst>
            <a:path>
              <a:moveTo>
                <a:pt x="4448299" y="0"/>
              </a:moveTo>
              <a:lnTo>
                <a:pt x="4448299" y="273581"/>
              </a:lnTo>
              <a:lnTo>
                <a:pt x="0" y="273581"/>
              </a:lnTo>
              <a:lnTo>
                <a:pt x="0" y="512963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89592" y="1668017"/>
        <a:ext cx="224069" cy="5423"/>
      </dsp:txXfrm>
    </dsp:sp>
    <dsp:sp modelId="{7DF982F8-E53B-4C91-9E58-DD01149E6AB2}">
      <dsp:nvSpPr>
        <dsp:cNvPr id="0" name=""/>
        <dsp:cNvSpPr/>
      </dsp:nvSpPr>
      <dsp:spPr>
        <a:xfrm>
          <a:off x="6446744" y="1209"/>
          <a:ext cx="2358064" cy="1414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Seznámení s řešeným objektem</a:t>
          </a:r>
          <a:endParaRPr lang="en-US" sz="19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Umístění stavby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Stávající stav</a:t>
          </a:r>
          <a:endParaRPr lang="en-US" sz="1500" kern="1200" dirty="0"/>
        </a:p>
      </dsp:txBody>
      <dsp:txXfrm>
        <a:off x="6446744" y="1209"/>
        <a:ext cx="2358064" cy="1414838"/>
      </dsp:txXfrm>
    </dsp:sp>
    <dsp:sp modelId="{7D48F865-8242-4DA6-97DC-0E14EA018E9D}">
      <dsp:nvSpPr>
        <dsp:cNvPr id="0" name=""/>
        <dsp:cNvSpPr/>
      </dsp:nvSpPr>
      <dsp:spPr>
        <a:xfrm>
          <a:off x="4354709" y="2620101"/>
          <a:ext cx="5593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929"/>
              </a:moveTo>
              <a:lnTo>
                <a:pt x="296793" y="46929"/>
              </a:lnTo>
              <a:lnTo>
                <a:pt x="296793" y="45720"/>
              </a:lnTo>
              <a:lnTo>
                <a:pt x="559387" y="45720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619653" y="2663109"/>
        <a:ext cx="29499" cy="5423"/>
      </dsp:txXfrm>
    </dsp:sp>
    <dsp:sp modelId="{FB1D3163-B2A2-4FF9-80C9-5F7295569E05}">
      <dsp:nvSpPr>
        <dsp:cNvPr id="0" name=""/>
        <dsp:cNvSpPr/>
      </dsp:nvSpPr>
      <dsp:spPr>
        <a:xfrm>
          <a:off x="1998444" y="1959611"/>
          <a:ext cx="2358064" cy="1414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Návrh řešení</a:t>
          </a:r>
          <a:endParaRPr lang="en-US" sz="1900" kern="1200" dirty="0"/>
        </a:p>
      </dsp:txBody>
      <dsp:txXfrm>
        <a:off x="1998444" y="1959611"/>
        <a:ext cx="2358064" cy="1414838"/>
      </dsp:txXfrm>
    </dsp:sp>
    <dsp:sp modelId="{2B6FC7C4-5C2D-45D1-93F0-35BECC83B811}">
      <dsp:nvSpPr>
        <dsp:cNvPr id="0" name=""/>
        <dsp:cNvSpPr/>
      </dsp:nvSpPr>
      <dsp:spPr>
        <a:xfrm>
          <a:off x="4946496" y="1958402"/>
          <a:ext cx="2358064" cy="1414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Závěrečné shrnutí</a:t>
          </a:r>
          <a:endParaRPr lang="en-US" sz="1900" kern="1200" dirty="0"/>
        </a:p>
      </dsp:txBody>
      <dsp:txXfrm>
        <a:off x="4946496" y="1958402"/>
        <a:ext cx="2358064" cy="1414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043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63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709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13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87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845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5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94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970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2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852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44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69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985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8267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DF3F21-A297-45E9-BDEE-A96ECE90D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1643" y="1961613"/>
            <a:ext cx="6981061" cy="1520655"/>
          </a:xfrm>
          <a:effectLst/>
        </p:spPr>
        <p:txBody>
          <a:bodyPr anchor="t">
            <a:normAutofit/>
          </a:bodyPr>
          <a:lstStyle/>
          <a:p>
            <a:pPr algn="ctr"/>
            <a:r>
              <a:rPr lang="cs-CZ" sz="4000" dirty="0">
                <a:solidFill>
                  <a:schemeClr val="tx1"/>
                </a:solidFill>
              </a:rPr>
              <a:t>Přestavba stávající dílny na rodinný dům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DCAB411-37B2-464B-AD32-A9C604151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2730" y="4242596"/>
            <a:ext cx="6486538" cy="930966"/>
          </a:xfrm>
          <a:effectLst/>
        </p:spPr>
        <p:txBody>
          <a:bodyPr anchor="b">
            <a:noAutofit/>
          </a:bodyPr>
          <a:lstStyle/>
          <a:p>
            <a:pPr algn="ctr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Autor: Veronika NOVOTNÁ</a:t>
            </a:r>
          </a:p>
          <a:p>
            <a:pPr algn="ctr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Vedoucí: Ing. Jiří ŠÁL</a:t>
            </a:r>
          </a:p>
          <a:p>
            <a:pPr algn="ctr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Oponent: Ing. et Ing. Petra NOVÁKOVÁ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6B493BB-160B-4369-8D2D-2D3929716783}"/>
              </a:ext>
            </a:extLst>
          </p:cNvPr>
          <p:cNvSpPr txBox="1"/>
          <p:nvPr/>
        </p:nvSpPr>
        <p:spPr>
          <a:xfrm>
            <a:off x="0" y="5173562"/>
            <a:ext cx="12192000" cy="5784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0F0F26E7-F6EC-40EA-A498-19E1DCE448A1}"/>
              </a:ext>
            </a:extLst>
          </p:cNvPr>
          <p:cNvSpPr txBox="1">
            <a:spLocks/>
          </p:cNvSpPr>
          <p:nvPr/>
        </p:nvSpPr>
        <p:spPr>
          <a:xfrm>
            <a:off x="4235353" y="277073"/>
            <a:ext cx="3473640" cy="578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BAKALÁŘSKÁ PRÁCE</a:t>
            </a:r>
          </a:p>
        </p:txBody>
      </p:sp>
      <p:sp>
        <p:nvSpPr>
          <p:cNvPr id="16" name="Podnadpis 2">
            <a:extLst>
              <a:ext uri="{FF2B5EF4-FFF2-40B4-BE49-F238E27FC236}">
                <a16:creationId xmlns:a16="http://schemas.microsoft.com/office/drawing/2014/main" id="{DE8E6E98-AA13-49DE-A345-BB25FC4DB6E2}"/>
              </a:ext>
            </a:extLst>
          </p:cNvPr>
          <p:cNvSpPr txBox="1">
            <a:spLocks/>
          </p:cNvSpPr>
          <p:nvPr/>
        </p:nvSpPr>
        <p:spPr>
          <a:xfrm>
            <a:off x="0" y="5933890"/>
            <a:ext cx="2605468" cy="578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Červen 2018</a:t>
            </a:r>
          </a:p>
        </p:txBody>
      </p:sp>
      <p:pic>
        <p:nvPicPr>
          <p:cNvPr id="18" name="Obrázok 3">
            <a:extLst>
              <a:ext uri="{FF2B5EF4-FFF2-40B4-BE49-F238E27FC236}">
                <a16:creationId xmlns:a16="http://schemas.microsoft.com/office/drawing/2014/main" id="{AE964922-4542-496A-B628-3C05B1180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449" y="319046"/>
            <a:ext cx="2266251" cy="78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90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9EE50BF-942F-413A-9136-C94DE2A8E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58"/>
          <a:stretch/>
        </p:blipFill>
        <p:spPr>
          <a:xfrm>
            <a:off x="615928" y="0"/>
            <a:ext cx="10960143" cy="6570921"/>
          </a:xfrm>
          <a:prstGeom prst="rect">
            <a:avLst/>
          </a:prstGeom>
        </p:spPr>
      </p:pic>
      <p:pic>
        <p:nvPicPr>
          <p:cNvPr id="5" name="Obrázok 3">
            <a:extLst>
              <a:ext uri="{FF2B5EF4-FFF2-40B4-BE49-F238E27FC236}">
                <a16:creationId xmlns:a16="http://schemas.microsoft.com/office/drawing/2014/main" id="{01228F32-3C07-41DF-917B-2867ED142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67"/>
          <a:stretch/>
        </p:blipFill>
        <p:spPr>
          <a:xfrm>
            <a:off x="11191875" y="5947565"/>
            <a:ext cx="828675" cy="742873"/>
          </a:xfrm>
          <a:prstGeom prst="rect">
            <a:avLst/>
          </a:prstGeom>
        </p:spPr>
      </p:pic>
      <p:sp>
        <p:nvSpPr>
          <p:cNvPr id="6" name="Podnadpis 2">
            <a:extLst>
              <a:ext uri="{FF2B5EF4-FFF2-40B4-BE49-F238E27FC236}">
                <a16:creationId xmlns:a16="http://schemas.microsoft.com/office/drawing/2014/main" id="{F3A27645-7FA6-4A34-9374-FCDEA1165E68}"/>
              </a:ext>
            </a:extLst>
          </p:cNvPr>
          <p:cNvSpPr txBox="1">
            <a:spLocks/>
          </p:cNvSpPr>
          <p:nvPr/>
        </p:nvSpPr>
        <p:spPr>
          <a:xfrm>
            <a:off x="-343948" y="6137594"/>
            <a:ext cx="2605468" cy="578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292914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759A118-D1C6-4A6D-BB7A-05F906C4D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42" y="268578"/>
            <a:ext cx="11851758" cy="6050423"/>
          </a:xfrm>
          <a:prstGeom prst="rect">
            <a:avLst/>
          </a:prstGeom>
        </p:spPr>
      </p:pic>
      <p:pic>
        <p:nvPicPr>
          <p:cNvPr id="5" name="Obrázok 3">
            <a:extLst>
              <a:ext uri="{FF2B5EF4-FFF2-40B4-BE49-F238E27FC236}">
                <a16:creationId xmlns:a16="http://schemas.microsoft.com/office/drawing/2014/main" id="{988F7EF3-041B-42DA-9F56-4438DB9305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67"/>
          <a:stretch/>
        </p:blipFill>
        <p:spPr>
          <a:xfrm>
            <a:off x="11191875" y="5947565"/>
            <a:ext cx="828675" cy="742873"/>
          </a:xfrm>
          <a:prstGeom prst="rect">
            <a:avLst/>
          </a:prstGeom>
        </p:spPr>
      </p:pic>
      <p:sp>
        <p:nvSpPr>
          <p:cNvPr id="6" name="Podnadpis 2">
            <a:extLst>
              <a:ext uri="{FF2B5EF4-FFF2-40B4-BE49-F238E27FC236}">
                <a16:creationId xmlns:a16="http://schemas.microsoft.com/office/drawing/2014/main" id="{38CC8F54-5926-41E0-9EE7-4CE6CCBE65F6}"/>
              </a:ext>
            </a:extLst>
          </p:cNvPr>
          <p:cNvSpPr txBox="1">
            <a:spLocks/>
          </p:cNvSpPr>
          <p:nvPr/>
        </p:nvSpPr>
        <p:spPr>
          <a:xfrm>
            <a:off x="-343948" y="6137594"/>
            <a:ext cx="2605468" cy="578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186346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3C47D73-D2D4-45DB-A472-72C8FFE03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067" y="1169493"/>
            <a:ext cx="5556552" cy="4900014"/>
          </a:xfrm>
          <a:effectLst/>
        </p:spPr>
        <p:txBody>
          <a:bodyPr>
            <a:normAutofit/>
          </a:bodyPr>
          <a:lstStyle/>
          <a:p>
            <a:r>
              <a:rPr lang="cs-CZ" sz="2000" dirty="0"/>
              <a:t>nová dokumentace stávajícího stavu</a:t>
            </a:r>
          </a:p>
          <a:p>
            <a:r>
              <a:rPr lang="cs-CZ" sz="2000" dirty="0"/>
              <a:t>příloha č. 12 vyhlášky č. 499/2006 platné od 1. 1. 2018</a:t>
            </a:r>
          </a:p>
          <a:p>
            <a:r>
              <a:rPr lang="cs-CZ" sz="2000" dirty="0"/>
              <a:t>normy</a:t>
            </a:r>
          </a:p>
          <a:p>
            <a:r>
              <a:rPr lang="cs-CZ" sz="2000" dirty="0"/>
              <a:t>zkušenosti z praxe</a:t>
            </a:r>
          </a:p>
          <a:p>
            <a:r>
              <a:rPr lang="cs-CZ" sz="2000" dirty="0"/>
              <a:t>konzultace se specialisty v oboru</a:t>
            </a:r>
          </a:p>
          <a:p>
            <a:endParaRPr lang="cs-CZ" sz="2000" dirty="0"/>
          </a:p>
        </p:txBody>
      </p:sp>
      <p:pic>
        <p:nvPicPr>
          <p:cNvPr id="6" name="Obrázok 3">
            <a:extLst>
              <a:ext uri="{FF2B5EF4-FFF2-40B4-BE49-F238E27FC236}">
                <a16:creationId xmlns:a16="http://schemas.microsoft.com/office/drawing/2014/main" id="{28DD6163-7B28-49B2-8A9F-59ABCEB77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40" y="6010275"/>
            <a:ext cx="2013735" cy="699213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D9DD0932-F2B6-425D-B9B7-17C2994602D7}"/>
              </a:ext>
            </a:extLst>
          </p:cNvPr>
          <p:cNvSpPr txBox="1">
            <a:spLocks/>
          </p:cNvSpPr>
          <p:nvPr/>
        </p:nvSpPr>
        <p:spPr>
          <a:xfrm>
            <a:off x="676650" y="3133238"/>
            <a:ext cx="6248400" cy="147686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>
                <a:solidFill>
                  <a:schemeClr val="tx1"/>
                </a:solidFill>
              </a:rPr>
              <a:t>Návrh řešení</a:t>
            </a:r>
          </a:p>
        </p:txBody>
      </p:sp>
    </p:spTree>
    <p:extLst>
      <p:ext uri="{BB962C8B-B14F-4D97-AF65-F5344CB8AC3E}">
        <p14:creationId xmlns:p14="http://schemas.microsoft.com/office/powerpoint/2010/main" val="3374262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7BF286A8-1F01-4AFE-92E4-A5EF3E4BA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836" y="0"/>
            <a:ext cx="4752125" cy="6858000"/>
          </a:xfrm>
          <a:prstGeom prst="rect">
            <a:avLst/>
          </a:prstGeom>
        </p:spPr>
      </p:pic>
      <p:pic>
        <p:nvPicPr>
          <p:cNvPr id="5" name="Obrázek 4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ED3B158D-45AA-4C0E-9182-BA935A8E4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041" y="0"/>
            <a:ext cx="4760072" cy="6858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9DF32DC8-0FF3-45FC-A016-A707275467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67"/>
          <a:stretch/>
        </p:blipFill>
        <p:spPr>
          <a:xfrm>
            <a:off x="11191875" y="5947565"/>
            <a:ext cx="828675" cy="742873"/>
          </a:xfrm>
          <a:prstGeom prst="rect">
            <a:avLst/>
          </a:prstGeom>
        </p:spPr>
      </p:pic>
      <p:sp>
        <p:nvSpPr>
          <p:cNvPr id="7" name="Podnadpis 2">
            <a:extLst>
              <a:ext uri="{FF2B5EF4-FFF2-40B4-BE49-F238E27FC236}">
                <a16:creationId xmlns:a16="http://schemas.microsoft.com/office/drawing/2014/main" id="{3B51A58A-AC1E-4A30-AD9C-3B7768E02C47}"/>
              </a:ext>
            </a:extLst>
          </p:cNvPr>
          <p:cNvSpPr txBox="1">
            <a:spLocks/>
          </p:cNvSpPr>
          <p:nvPr/>
        </p:nvSpPr>
        <p:spPr>
          <a:xfrm>
            <a:off x="-343948" y="6137594"/>
            <a:ext cx="2605468" cy="578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1366763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5E2D1CD1-EB5B-4662-8AA5-346127984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96279"/>
            <a:ext cx="9296400" cy="6761721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EBC46C2-5DDD-4238-9358-5D7DD4FCCB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67"/>
          <a:stretch/>
        </p:blipFill>
        <p:spPr>
          <a:xfrm>
            <a:off x="11191875" y="5947565"/>
            <a:ext cx="828675" cy="742873"/>
          </a:xfrm>
          <a:prstGeom prst="rect">
            <a:avLst/>
          </a:prstGeom>
        </p:spPr>
      </p:pic>
      <p:sp>
        <p:nvSpPr>
          <p:cNvPr id="6" name="Podnadpis 2">
            <a:extLst>
              <a:ext uri="{FF2B5EF4-FFF2-40B4-BE49-F238E27FC236}">
                <a16:creationId xmlns:a16="http://schemas.microsoft.com/office/drawing/2014/main" id="{CF9352C3-0BF0-4D16-A689-EC4685B81C54}"/>
              </a:ext>
            </a:extLst>
          </p:cNvPr>
          <p:cNvSpPr txBox="1">
            <a:spLocks/>
          </p:cNvSpPr>
          <p:nvPr/>
        </p:nvSpPr>
        <p:spPr>
          <a:xfrm>
            <a:off x="-343948" y="6137594"/>
            <a:ext cx="2605468" cy="578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4010491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CD61882D-AB0C-478D-97C8-91155BAFB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68" y="0"/>
            <a:ext cx="10205663" cy="6858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8A264337-857B-49AB-BD9E-BAFABB8E5E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67"/>
          <a:stretch/>
        </p:blipFill>
        <p:spPr>
          <a:xfrm>
            <a:off x="11191875" y="5947565"/>
            <a:ext cx="828675" cy="742873"/>
          </a:xfrm>
          <a:prstGeom prst="rect">
            <a:avLst/>
          </a:prstGeom>
        </p:spPr>
      </p:pic>
      <p:sp>
        <p:nvSpPr>
          <p:cNvPr id="6" name="Podnadpis 2">
            <a:extLst>
              <a:ext uri="{FF2B5EF4-FFF2-40B4-BE49-F238E27FC236}">
                <a16:creationId xmlns:a16="http://schemas.microsoft.com/office/drawing/2014/main" id="{369B68C6-FFE7-4125-A555-E1137C32DFF2}"/>
              </a:ext>
            </a:extLst>
          </p:cNvPr>
          <p:cNvSpPr txBox="1">
            <a:spLocks/>
          </p:cNvSpPr>
          <p:nvPr/>
        </p:nvSpPr>
        <p:spPr>
          <a:xfrm>
            <a:off x="-309566" y="6279400"/>
            <a:ext cx="2605468" cy="578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4293883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C84AEE37-FFF7-40AF-B25B-FB91A267367C}"/>
              </a:ext>
            </a:extLst>
          </p:cNvPr>
          <p:cNvSpPr txBox="1">
            <a:spLocks/>
          </p:cNvSpPr>
          <p:nvPr/>
        </p:nvSpPr>
        <p:spPr>
          <a:xfrm>
            <a:off x="1407491" y="2741118"/>
            <a:ext cx="7468061" cy="318343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zakomponování stávající dílny do nového návrhu</a:t>
            </a:r>
          </a:p>
          <a:p>
            <a:r>
              <a:rPr lang="cs-CZ" sz="2000" dirty="0"/>
              <a:t>vytvoření rodinného domu o velikosti jedné bytové jednotky</a:t>
            </a:r>
          </a:p>
          <a:p>
            <a:r>
              <a:rPr lang="cs-CZ" sz="2000" dirty="0"/>
              <a:t>vyřešení problémů při návrhu</a:t>
            </a:r>
          </a:p>
          <a:p>
            <a:r>
              <a:rPr lang="cs-CZ" sz="2000" dirty="0"/>
              <a:t>cíl práce splněn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8" name="Obrázok 3">
            <a:extLst>
              <a:ext uri="{FF2B5EF4-FFF2-40B4-BE49-F238E27FC236}">
                <a16:creationId xmlns:a16="http://schemas.microsoft.com/office/drawing/2014/main" id="{6DEEF360-A172-43B9-8E89-A21C24571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40" y="6010275"/>
            <a:ext cx="2013735" cy="699213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2100B5DB-1CB7-4A4F-8B9B-FA9B66AB83C1}"/>
              </a:ext>
            </a:extLst>
          </p:cNvPr>
          <p:cNvSpPr txBox="1">
            <a:spLocks/>
          </p:cNvSpPr>
          <p:nvPr/>
        </p:nvSpPr>
        <p:spPr>
          <a:xfrm>
            <a:off x="648969" y="623644"/>
            <a:ext cx="6248400" cy="147686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>
                <a:solidFill>
                  <a:schemeClr val="tx1"/>
                </a:solidFill>
              </a:rPr>
              <a:t>Závěrečné shrnutí</a:t>
            </a:r>
          </a:p>
        </p:txBody>
      </p:sp>
    </p:spTree>
    <p:extLst>
      <p:ext uri="{BB962C8B-B14F-4D97-AF65-F5344CB8AC3E}">
        <p14:creationId xmlns:p14="http://schemas.microsoft.com/office/powerpoint/2010/main" val="3895212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FCA38DE0-0434-4DDD-89EE-77463F374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6A520694-B5C4-4629-92F0-65DEBCE68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481607" y="-491131"/>
            <a:ext cx="6867524" cy="7830738"/>
          </a:xfrm>
          <a:custGeom>
            <a:avLst/>
            <a:gdLst>
              <a:gd name="connsiteX0" fmla="*/ 0 w 6867524"/>
              <a:gd name="connsiteY0" fmla="*/ 7529514 h 7830738"/>
              <a:gd name="connsiteX1" fmla="*/ 0 w 6867524"/>
              <a:gd name="connsiteY1" fmla="*/ 2857374 h 7830738"/>
              <a:gd name="connsiteX2" fmla="*/ 0 w 6867524"/>
              <a:gd name="connsiteY2" fmla="*/ 0 h 7830738"/>
              <a:gd name="connsiteX3" fmla="*/ 6867524 w 6867524"/>
              <a:gd name="connsiteY3" fmla="*/ 0 h 7830738"/>
              <a:gd name="connsiteX4" fmla="*/ 6867524 w 6867524"/>
              <a:gd name="connsiteY4" fmla="*/ 2626914 h 7830738"/>
              <a:gd name="connsiteX5" fmla="*/ 6867524 w 6867524"/>
              <a:gd name="connsiteY5" fmla="*/ 7532288 h 7830738"/>
              <a:gd name="connsiteX6" fmla="*/ 3859631 w 6867524"/>
              <a:gd name="connsiteY6" fmla="*/ 7532288 h 7830738"/>
              <a:gd name="connsiteX7" fmla="*/ 3478631 w 6867524"/>
              <a:gd name="connsiteY7" fmla="*/ 7818038 h 7830738"/>
              <a:gd name="connsiteX8" fmla="*/ 3470164 w 6867524"/>
              <a:gd name="connsiteY8" fmla="*/ 7821213 h 7830738"/>
              <a:gd name="connsiteX9" fmla="*/ 3457464 w 6867524"/>
              <a:gd name="connsiteY9" fmla="*/ 7825976 h 7830738"/>
              <a:gd name="connsiteX10" fmla="*/ 3446881 w 6867524"/>
              <a:gd name="connsiteY10" fmla="*/ 7830738 h 7830738"/>
              <a:gd name="connsiteX11" fmla="*/ 3434181 w 6867524"/>
              <a:gd name="connsiteY11" fmla="*/ 7830738 h 7830738"/>
              <a:gd name="connsiteX12" fmla="*/ 3423598 w 6867524"/>
              <a:gd name="connsiteY12" fmla="*/ 7830738 h 7830738"/>
              <a:gd name="connsiteX13" fmla="*/ 3410897 w 6867524"/>
              <a:gd name="connsiteY13" fmla="*/ 7825976 h 7830738"/>
              <a:gd name="connsiteX14" fmla="*/ 3398198 w 6867524"/>
              <a:gd name="connsiteY14" fmla="*/ 7821213 h 7830738"/>
              <a:gd name="connsiteX15" fmla="*/ 3389731 w 6867524"/>
              <a:gd name="connsiteY15" fmla="*/ 7818038 h 7830738"/>
              <a:gd name="connsiteX16" fmla="*/ 3008731 w 6867524"/>
              <a:gd name="connsiteY16" fmla="*/ 7532288 h 7830738"/>
              <a:gd name="connsiteX17" fmla="*/ 1012714 w 6867524"/>
              <a:gd name="connsiteY17" fmla="*/ 7532288 h 7830738"/>
              <a:gd name="connsiteX18" fmla="*/ 1012714 w 6867524"/>
              <a:gd name="connsiteY18" fmla="*/ 7531893 h 7830738"/>
              <a:gd name="connsiteX19" fmla="*/ 4761 w 6867524"/>
              <a:gd name="connsiteY19" fmla="*/ 7531893 h 7830738"/>
              <a:gd name="connsiteX20" fmla="*/ 4761 w 6867524"/>
              <a:gd name="connsiteY20" fmla="*/ 7529514 h 783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67524" h="7830738">
                <a:moveTo>
                  <a:pt x="0" y="7529514"/>
                </a:moveTo>
                <a:lnTo>
                  <a:pt x="0" y="2857374"/>
                </a:lnTo>
                <a:lnTo>
                  <a:pt x="0" y="0"/>
                </a:lnTo>
                <a:lnTo>
                  <a:pt x="6867524" y="0"/>
                </a:lnTo>
                <a:lnTo>
                  <a:pt x="6867524" y="2626914"/>
                </a:lnTo>
                <a:lnTo>
                  <a:pt x="6867524" y="7532288"/>
                </a:lnTo>
                <a:lnTo>
                  <a:pt x="3859631" y="7532288"/>
                </a:lnTo>
                <a:lnTo>
                  <a:pt x="3478631" y="7818038"/>
                </a:lnTo>
                <a:lnTo>
                  <a:pt x="3470164" y="7821213"/>
                </a:lnTo>
                <a:lnTo>
                  <a:pt x="3457464" y="7825976"/>
                </a:lnTo>
                <a:lnTo>
                  <a:pt x="3446881" y="7830738"/>
                </a:lnTo>
                <a:lnTo>
                  <a:pt x="3434181" y="7830738"/>
                </a:lnTo>
                <a:lnTo>
                  <a:pt x="3423598" y="7830738"/>
                </a:lnTo>
                <a:lnTo>
                  <a:pt x="3410897" y="7825976"/>
                </a:lnTo>
                <a:lnTo>
                  <a:pt x="3398198" y="7821213"/>
                </a:lnTo>
                <a:lnTo>
                  <a:pt x="3389731" y="7818038"/>
                </a:lnTo>
                <a:lnTo>
                  <a:pt x="3008731" y="7532288"/>
                </a:lnTo>
                <a:lnTo>
                  <a:pt x="1012714" y="7532288"/>
                </a:lnTo>
                <a:lnTo>
                  <a:pt x="1012714" y="7531893"/>
                </a:lnTo>
                <a:lnTo>
                  <a:pt x="4761" y="7531893"/>
                </a:lnTo>
                <a:lnTo>
                  <a:pt x="4761" y="7529514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8550C7D8-FBAA-4278-8CA1-7148107EE0C2}"/>
              </a:ext>
            </a:extLst>
          </p:cNvPr>
          <p:cNvSpPr txBox="1"/>
          <p:nvPr/>
        </p:nvSpPr>
        <p:spPr>
          <a:xfrm rot="5400000">
            <a:off x="4396975" y="3134990"/>
            <a:ext cx="6867527" cy="5784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35" name="Obrázok 3">
            <a:extLst>
              <a:ext uri="{FF2B5EF4-FFF2-40B4-BE49-F238E27FC236}">
                <a16:creationId xmlns:a16="http://schemas.microsoft.com/office/drawing/2014/main" id="{788489D2-89ED-4DE3-8A44-39F718AD5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40" y="5991712"/>
            <a:ext cx="2013735" cy="699213"/>
          </a:xfrm>
          <a:prstGeom prst="rect">
            <a:avLst/>
          </a:prstGeom>
        </p:spPr>
      </p:pic>
      <p:sp>
        <p:nvSpPr>
          <p:cNvPr id="39" name="Zástupný symbol pro obsah 2">
            <a:extLst>
              <a:ext uri="{FF2B5EF4-FFF2-40B4-BE49-F238E27FC236}">
                <a16:creationId xmlns:a16="http://schemas.microsoft.com/office/drawing/2014/main" id="{15E33EC0-E98A-4669-B984-4029C93382C4}"/>
              </a:ext>
            </a:extLst>
          </p:cNvPr>
          <p:cNvSpPr txBox="1">
            <a:spLocks/>
          </p:cNvSpPr>
          <p:nvPr/>
        </p:nvSpPr>
        <p:spPr>
          <a:xfrm>
            <a:off x="8754526" y="3137446"/>
            <a:ext cx="2802935" cy="12207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/>
              <a:t>Veronika Novotná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3" name="Nadpis 1">
            <a:extLst>
              <a:ext uri="{FF2B5EF4-FFF2-40B4-BE49-F238E27FC236}">
                <a16:creationId xmlns:a16="http://schemas.microsoft.com/office/drawing/2014/main" id="{668DC6FF-462F-4A53-8C47-AF7DD62E8689}"/>
              </a:ext>
            </a:extLst>
          </p:cNvPr>
          <p:cNvSpPr txBox="1">
            <a:spLocks/>
          </p:cNvSpPr>
          <p:nvPr/>
        </p:nvSpPr>
        <p:spPr>
          <a:xfrm>
            <a:off x="646544" y="3009413"/>
            <a:ext cx="6248400" cy="147686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>
                <a:solidFill>
                  <a:schemeClr val="tx1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992472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122A6E5D-C210-4B3C-B1F9-49FEE96CC106}"/>
              </a:ext>
            </a:extLst>
          </p:cNvPr>
          <p:cNvSpPr txBox="1">
            <a:spLocks/>
          </p:cNvSpPr>
          <p:nvPr/>
        </p:nvSpPr>
        <p:spPr>
          <a:xfrm>
            <a:off x="1121365" y="2808280"/>
            <a:ext cx="10260633" cy="318343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cs-CZ" sz="2000" dirty="0"/>
              <a:t>Dle vyhlášky 499/2006 má být v C3 (koordinační situační výkres) zakreslený výškopis, co si pod tím představujete?</a:t>
            </a:r>
            <a:br>
              <a:rPr lang="cs-CZ" sz="2000" dirty="0"/>
            </a:br>
            <a:br>
              <a:rPr lang="cs-CZ" sz="2000" dirty="0"/>
            </a:br>
            <a:endParaRPr lang="cs-CZ" sz="2000" dirty="0"/>
          </a:p>
          <a:p>
            <a:pPr>
              <a:buFont typeface="+mj-lt"/>
              <a:buAutoNum type="arabicPeriod"/>
            </a:pPr>
            <a:r>
              <a:rPr lang="cs-CZ" sz="2000" dirty="0"/>
              <a:t>Proč máte ve výpočtech součinitele prostupu tepla korekci součinitele prostupu tepla </a:t>
            </a:r>
            <a:r>
              <a:rPr lang="cs-CZ" sz="2000" dirty="0" err="1"/>
              <a:t>dU</a:t>
            </a:r>
            <a:r>
              <a:rPr lang="cs-CZ" sz="2000" dirty="0"/>
              <a:t> = 0 W/m2K? Uvažujete někde ve výpočtu s vlivem tepelných mostů? 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10" name="Obrázok 3">
            <a:extLst>
              <a:ext uri="{FF2B5EF4-FFF2-40B4-BE49-F238E27FC236}">
                <a16:creationId xmlns:a16="http://schemas.microsoft.com/office/drawing/2014/main" id="{68E60E01-8018-4A45-A1BD-B14A3FDFA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40" y="5991712"/>
            <a:ext cx="2013735" cy="699213"/>
          </a:xfrm>
          <a:prstGeom prst="rect">
            <a:avLst/>
          </a:prstGeom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3CE2AC96-7124-4167-BFE8-6474EEDB6BEE}"/>
              </a:ext>
            </a:extLst>
          </p:cNvPr>
          <p:cNvSpPr txBox="1">
            <a:spLocks/>
          </p:cNvSpPr>
          <p:nvPr/>
        </p:nvSpPr>
        <p:spPr>
          <a:xfrm>
            <a:off x="705225" y="580538"/>
            <a:ext cx="10260632" cy="147686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>
                <a:solidFill>
                  <a:schemeClr val="tx1"/>
                </a:solidFill>
              </a:rPr>
              <a:t>Odpovědi na otázky oponenta</a:t>
            </a:r>
          </a:p>
        </p:txBody>
      </p:sp>
    </p:spTree>
    <p:extLst>
      <p:ext uri="{BB962C8B-B14F-4D97-AF65-F5344CB8AC3E}">
        <p14:creationId xmlns:p14="http://schemas.microsoft.com/office/powerpoint/2010/main" val="2033921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Zástupný symbol pro obsah 2">
            <a:extLst>
              <a:ext uri="{FF2B5EF4-FFF2-40B4-BE49-F238E27FC236}">
                <a16:creationId xmlns:a16="http://schemas.microsoft.com/office/drawing/2014/main" id="{A7AA747F-F6EF-40A1-8472-13C9BBFB25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3759456"/>
              </p:ext>
            </p:extLst>
          </p:nvPr>
        </p:nvGraphicFramePr>
        <p:xfrm>
          <a:off x="714375" y="2506683"/>
          <a:ext cx="9450715" cy="3374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Obrázok 3">
            <a:extLst>
              <a:ext uri="{FF2B5EF4-FFF2-40B4-BE49-F238E27FC236}">
                <a16:creationId xmlns:a16="http://schemas.microsoft.com/office/drawing/2014/main" id="{6CADD6BC-3759-40E6-B4A7-FB2B732F34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40" y="6010275"/>
            <a:ext cx="2013735" cy="699213"/>
          </a:xfrm>
          <a:prstGeom prst="rect">
            <a:avLst/>
          </a:prstGeom>
        </p:spPr>
      </p:pic>
      <p:sp>
        <p:nvSpPr>
          <p:cNvPr id="18" name="Nadpis 1">
            <a:extLst>
              <a:ext uri="{FF2B5EF4-FFF2-40B4-BE49-F238E27FC236}">
                <a16:creationId xmlns:a16="http://schemas.microsoft.com/office/drawing/2014/main" id="{63D5A227-6462-4A06-AFD5-9FDFB82E4965}"/>
              </a:ext>
            </a:extLst>
          </p:cNvPr>
          <p:cNvSpPr txBox="1">
            <a:spLocks/>
          </p:cNvSpPr>
          <p:nvPr/>
        </p:nvSpPr>
        <p:spPr>
          <a:xfrm>
            <a:off x="781050" y="628736"/>
            <a:ext cx="4471604" cy="79049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>
                <a:solidFill>
                  <a:schemeClr val="tx1"/>
                </a:solidFill>
              </a:rPr>
              <a:t>Obsah</a:t>
            </a:r>
          </a:p>
        </p:txBody>
      </p:sp>
    </p:spTree>
    <p:extLst>
      <p:ext uri="{BB962C8B-B14F-4D97-AF65-F5344CB8AC3E}">
        <p14:creationId xmlns:p14="http://schemas.microsoft.com/office/powerpoint/2010/main" val="900115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15E85E92-DAFC-4B75-9D10-E965EB9033F2}"/>
              </a:ext>
            </a:extLst>
          </p:cNvPr>
          <p:cNvSpPr txBox="1">
            <a:spLocks/>
          </p:cNvSpPr>
          <p:nvPr/>
        </p:nvSpPr>
        <p:spPr>
          <a:xfrm>
            <a:off x="1136697" y="3247538"/>
            <a:ext cx="5215913" cy="130541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skutečný projekt</a:t>
            </a:r>
          </a:p>
          <a:p>
            <a:r>
              <a:rPr lang="cs-CZ" sz="2000" dirty="0"/>
              <a:t>výzva</a:t>
            </a:r>
          </a:p>
          <a:p>
            <a:r>
              <a:rPr lang="cs-CZ" sz="2000" dirty="0"/>
              <a:t>uplatnění získaných zkušeností z praxe</a:t>
            </a:r>
          </a:p>
        </p:txBody>
      </p:sp>
      <p:pic>
        <p:nvPicPr>
          <p:cNvPr id="9" name="Obrázok 3">
            <a:extLst>
              <a:ext uri="{FF2B5EF4-FFF2-40B4-BE49-F238E27FC236}">
                <a16:creationId xmlns:a16="http://schemas.microsoft.com/office/drawing/2014/main" id="{7E5479AF-9F92-4805-A0AC-09D351E9E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40" y="6010275"/>
            <a:ext cx="2013735" cy="699213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6F92AF1C-54F8-43B2-B7D8-88EBFF528510}"/>
              </a:ext>
            </a:extLst>
          </p:cNvPr>
          <p:cNvSpPr txBox="1">
            <a:spLocks/>
          </p:cNvSpPr>
          <p:nvPr/>
        </p:nvSpPr>
        <p:spPr>
          <a:xfrm>
            <a:off x="762000" y="332888"/>
            <a:ext cx="6248400" cy="147686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>
                <a:solidFill>
                  <a:schemeClr val="tx1"/>
                </a:solidFill>
              </a:rPr>
              <a:t>Motivace a důvody k řešení daného problému</a:t>
            </a:r>
          </a:p>
        </p:txBody>
      </p:sp>
    </p:spTree>
    <p:extLst>
      <p:ext uri="{BB962C8B-B14F-4D97-AF65-F5344CB8AC3E}">
        <p14:creationId xmlns:p14="http://schemas.microsoft.com/office/powerpoint/2010/main" val="123238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8E85456C-8E83-4980-A0B2-96D7AFD86C2C}"/>
              </a:ext>
            </a:extLst>
          </p:cNvPr>
          <p:cNvSpPr txBox="1">
            <a:spLocks/>
          </p:cNvSpPr>
          <p:nvPr/>
        </p:nvSpPr>
        <p:spPr>
          <a:xfrm>
            <a:off x="1247775" y="2418244"/>
            <a:ext cx="6505575" cy="331470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přestavba stávající dílny na rodinný dům</a:t>
            </a:r>
          </a:p>
          <a:p>
            <a:r>
              <a:rPr lang="cs-CZ" sz="2000" dirty="0"/>
              <a:t>splnění technických požadavků na rodinné domy</a:t>
            </a:r>
          </a:p>
          <a:p>
            <a:r>
              <a:rPr lang="cs-CZ" sz="2000" dirty="0"/>
              <a:t>splnění přání investora</a:t>
            </a:r>
          </a:p>
          <a:p>
            <a:r>
              <a:rPr lang="cs-CZ" sz="2000" dirty="0"/>
              <a:t>tvorba projektové dokumentace podle novelizované vyhlášky č. 499/2006 Sb. platné od 1. 1. 2018</a:t>
            </a:r>
          </a:p>
        </p:txBody>
      </p:sp>
      <p:pic>
        <p:nvPicPr>
          <p:cNvPr id="8" name="Obrázok 3">
            <a:extLst>
              <a:ext uri="{FF2B5EF4-FFF2-40B4-BE49-F238E27FC236}">
                <a16:creationId xmlns:a16="http://schemas.microsoft.com/office/drawing/2014/main" id="{D32503BD-EA82-492E-9E03-84351D0CE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40" y="6010275"/>
            <a:ext cx="2013735" cy="699213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CCCF303B-A9FC-4114-B16B-F5968ECE78FE}"/>
              </a:ext>
            </a:extLst>
          </p:cNvPr>
          <p:cNvSpPr txBox="1">
            <a:spLocks/>
          </p:cNvSpPr>
          <p:nvPr/>
        </p:nvSpPr>
        <p:spPr>
          <a:xfrm>
            <a:off x="781050" y="675788"/>
            <a:ext cx="3571875" cy="87678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>
                <a:solidFill>
                  <a:schemeClr val="tx1"/>
                </a:solidFill>
              </a:rPr>
              <a:t>Cíl práce</a:t>
            </a:r>
          </a:p>
        </p:txBody>
      </p:sp>
    </p:spTree>
    <p:extLst>
      <p:ext uri="{BB962C8B-B14F-4D97-AF65-F5344CB8AC3E}">
        <p14:creationId xmlns:p14="http://schemas.microsoft.com/office/powerpoint/2010/main" val="4074869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1DCC7BA-3740-47E1-91B9-62693813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4CEFA49-6B2F-4FE6-B6AF-31D49E68C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40086" y="40084"/>
            <a:ext cx="6858002" cy="6777832"/>
          </a:xfrm>
          <a:custGeom>
            <a:avLst/>
            <a:gdLst>
              <a:gd name="connsiteX0" fmla="*/ 6858001 w 6858002"/>
              <a:gd name="connsiteY0" fmla="*/ 4666984 h 6777832"/>
              <a:gd name="connsiteX1" fmla="*/ 3829243 w 6858002"/>
              <a:gd name="connsiteY1" fmla="*/ 6654602 h 6777832"/>
              <a:gd name="connsiteX2" fmla="*/ 3827370 w 6858002"/>
              <a:gd name="connsiteY2" fmla="*/ 6656146 h 6777832"/>
              <a:gd name="connsiteX3" fmla="*/ 3824584 w 6858002"/>
              <a:gd name="connsiteY3" fmla="*/ 6657658 h 6777832"/>
              <a:gd name="connsiteX4" fmla="*/ 3798694 w 6858002"/>
              <a:gd name="connsiteY4" fmla="*/ 6674649 h 6777832"/>
              <a:gd name="connsiteX5" fmla="*/ 3785012 w 6858002"/>
              <a:gd name="connsiteY5" fmla="*/ 6679138 h 6777832"/>
              <a:gd name="connsiteX6" fmla="*/ 3706340 w 6858002"/>
              <a:gd name="connsiteY6" fmla="*/ 6721839 h 6777832"/>
              <a:gd name="connsiteX7" fmla="*/ 3428999 w 6858002"/>
              <a:gd name="connsiteY7" fmla="*/ 6777832 h 6777832"/>
              <a:gd name="connsiteX8" fmla="*/ 3151659 w 6858002"/>
              <a:gd name="connsiteY8" fmla="*/ 6721839 h 6777832"/>
              <a:gd name="connsiteX9" fmla="*/ 3072997 w 6858002"/>
              <a:gd name="connsiteY9" fmla="*/ 6679143 h 6777832"/>
              <a:gd name="connsiteX10" fmla="*/ 3059299 w 6858002"/>
              <a:gd name="connsiteY10" fmla="*/ 6674649 h 6777832"/>
              <a:gd name="connsiteX11" fmla="*/ 3033384 w 6858002"/>
              <a:gd name="connsiteY11" fmla="*/ 6657642 h 6777832"/>
              <a:gd name="connsiteX12" fmla="*/ 3030628 w 6858002"/>
              <a:gd name="connsiteY12" fmla="*/ 6656146 h 6777832"/>
              <a:gd name="connsiteX13" fmla="*/ 3028776 w 6858002"/>
              <a:gd name="connsiteY13" fmla="*/ 6654618 h 6777832"/>
              <a:gd name="connsiteX14" fmla="*/ 1 w 6858002"/>
              <a:gd name="connsiteY14" fmla="*/ 4666984 h 6777832"/>
              <a:gd name="connsiteX15" fmla="*/ 6858002 w 6858002"/>
              <a:gd name="connsiteY15" fmla="*/ 0 h 6777832"/>
              <a:gd name="connsiteX16" fmla="*/ 6858002 w 6858002"/>
              <a:gd name="connsiteY16" fmla="*/ 1570616 h 6777832"/>
              <a:gd name="connsiteX17" fmla="*/ 6858001 w 6858002"/>
              <a:gd name="connsiteY17" fmla="*/ 1570616 h 6777832"/>
              <a:gd name="connsiteX18" fmla="*/ 6858001 w 6858002"/>
              <a:gd name="connsiteY18" fmla="*/ 4666983 h 6777832"/>
              <a:gd name="connsiteX19" fmla="*/ 0 w 6858002"/>
              <a:gd name="connsiteY19" fmla="*/ 4666983 h 6777832"/>
              <a:gd name="connsiteX20" fmla="*/ 0 w 6858002"/>
              <a:gd name="connsiteY20" fmla="*/ 595217 h 6777832"/>
              <a:gd name="connsiteX21" fmla="*/ 1 w 6858002"/>
              <a:gd name="connsiteY21" fmla="*/ 595217 h 6777832"/>
              <a:gd name="connsiteX22" fmla="*/ 1 w 6858002"/>
              <a:gd name="connsiteY22" fmla="*/ 0 h 67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858002" h="6777832">
                <a:moveTo>
                  <a:pt x="6858001" y="4666984"/>
                </a:moveTo>
                <a:lnTo>
                  <a:pt x="3829243" y="6654602"/>
                </a:lnTo>
                <a:lnTo>
                  <a:pt x="3827370" y="6656146"/>
                </a:lnTo>
                <a:lnTo>
                  <a:pt x="3824584" y="6657658"/>
                </a:lnTo>
                <a:lnTo>
                  <a:pt x="3798694" y="6674649"/>
                </a:lnTo>
                <a:lnTo>
                  <a:pt x="3785012" y="6679138"/>
                </a:lnTo>
                <a:lnTo>
                  <a:pt x="3706340" y="6721839"/>
                </a:lnTo>
                <a:cubicBezTo>
                  <a:pt x="3621097" y="6757894"/>
                  <a:pt x="3527376" y="6777832"/>
                  <a:pt x="3428999" y="6777832"/>
                </a:cubicBezTo>
                <a:cubicBezTo>
                  <a:pt x="3330622" y="6777832"/>
                  <a:pt x="3236902" y="6757894"/>
                  <a:pt x="3151659" y="6721839"/>
                </a:cubicBezTo>
                <a:lnTo>
                  <a:pt x="3072997" y="6679143"/>
                </a:lnTo>
                <a:lnTo>
                  <a:pt x="3059299" y="6674649"/>
                </a:lnTo>
                <a:lnTo>
                  <a:pt x="3033384" y="6657642"/>
                </a:lnTo>
                <a:lnTo>
                  <a:pt x="3030628" y="6656146"/>
                </a:lnTo>
                <a:lnTo>
                  <a:pt x="3028776" y="6654618"/>
                </a:lnTo>
                <a:lnTo>
                  <a:pt x="1" y="4666984"/>
                </a:lnTo>
                <a:close/>
                <a:moveTo>
                  <a:pt x="6858002" y="0"/>
                </a:moveTo>
                <a:lnTo>
                  <a:pt x="6858002" y="1570616"/>
                </a:lnTo>
                <a:lnTo>
                  <a:pt x="6858001" y="1570616"/>
                </a:lnTo>
                <a:lnTo>
                  <a:pt x="6858001" y="4666983"/>
                </a:lnTo>
                <a:lnTo>
                  <a:pt x="0" y="4666983"/>
                </a:lnTo>
                <a:lnTo>
                  <a:pt x="0" y="595217"/>
                </a:lnTo>
                <a:lnTo>
                  <a:pt x="1" y="595217"/>
                </a:lnTo>
                <a:lnTo>
                  <a:pt x="1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Obrázok 3">
            <a:extLst>
              <a:ext uri="{FF2B5EF4-FFF2-40B4-BE49-F238E27FC236}">
                <a16:creationId xmlns:a16="http://schemas.microsoft.com/office/drawing/2014/main" id="{57D6AA74-191E-49F1-8DF6-7B8CE4609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40" y="6010275"/>
            <a:ext cx="2013735" cy="699213"/>
          </a:xfrm>
          <a:prstGeom prst="rect">
            <a:avLst/>
          </a:prstGeom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id="{E2634EBA-0528-47EF-A819-40D09FAE36F9}"/>
              </a:ext>
            </a:extLst>
          </p:cNvPr>
          <p:cNvSpPr txBox="1">
            <a:spLocks/>
          </p:cNvSpPr>
          <p:nvPr/>
        </p:nvSpPr>
        <p:spPr>
          <a:xfrm>
            <a:off x="769539" y="2838449"/>
            <a:ext cx="5238750" cy="2466975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>
                <a:solidFill>
                  <a:schemeClr val="tx1"/>
                </a:solidFill>
              </a:rPr>
              <a:t>Seznámení s řešeným objektem</a:t>
            </a:r>
          </a:p>
        </p:txBody>
      </p:sp>
    </p:spTree>
    <p:extLst>
      <p:ext uri="{BB962C8B-B14F-4D97-AF65-F5344CB8AC3E}">
        <p14:creationId xmlns:p14="http://schemas.microsoft.com/office/powerpoint/2010/main" val="4067808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8A2E588E-3F74-469B-AF3F-3455D7D1C496}"/>
              </a:ext>
            </a:extLst>
          </p:cNvPr>
          <p:cNvSpPr txBox="1">
            <a:spLocks/>
          </p:cNvSpPr>
          <p:nvPr/>
        </p:nvSpPr>
        <p:spPr>
          <a:xfrm>
            <a:off x="9013599" y="2412485"/>
            <a:ext cx="2955676" cy="25722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Katastrální území:	</a:t>
            </a:r>
          </a:p>
          <a:p>
            <a:pPr marL="0" indent="0">
              <a:buNone/>
            </a:pPr>
            <a:r>
              <a:rPr lang="cs-CZ" sz="2000" dirty="0"/>
              <a:t>     České Budějovice 3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Číslo parcely:		</a:t>
            </a:r>
          </a:p>
          <a:p>
            <a:pPr marL="0" indent="0">
              <a:buNone/>
            </a:pPr>
            <a:r>
              <a:rPr lang="cs-CZ" sz="2000" dirty="0"/>
              <a:t>      620/4</a:t>
            </a:r>
          </a:p>
        </p:txBody>
      </p:sp>
      <p:pic>
        <p:nvPicPr>
          <p:cNvPr id="10" name="Obrázok 3">
            <a:extLst>
              <a:ext uri="{FF2B5EF4-FFF2-40B4-BE49-F238E27FC236}">
                <a16:creationId xmlns:a16="http://schemas.microsoft.com/office/drawing/2014/main" id="{81B638E6-1EBD-4343-A290-98F84E2C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40" y="6010275"/>
            <a:ext cx="2013735" cy="699213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6FB46FC6-AB21-4E46-9C0D-4DACF50FF84C}"/>
              </a:ext>
            </a:extLst>
          </p:cNvPr>
          <p:cNvSpPr txBox="1">
            <a:spLocks/>
          </p:cNvSpPr>
          <p:nvPr/>
        </p:nvSpPr>
        <p:spPr>
          <a:xfrm>
            <a:off x="705225" y="580538"/>
            <a:ext cx="6248400" cy="147686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>
                <a:solidFill>
                  <a:schemeClr val="tx1"/>
                </a:solidFill>
              </a:rPr>
              <a:t>Umístění stavby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7AAFC97C-A2A2-46F1-820C-B94A807CEAEB}"/>
              </a:ext>
            </a:extLst>
          </p:cNvPr>
          <p:cNvSpPr txBox="1">
            <a:spLocks/>
          </p:cNvSpPr>
          <p:nvPr/>
        </p:nvSpPr>
        <p:spPr>
          <a:xfrm>
            <a:off x="3967993" y="5574604"/>
            <a:ext cx="2605468" cy="578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Zdroj: Vlastní</a:t>
            </a:r>
          </a:p>
        </p:txBody>
      </p:sp>
      <p:pic>
        <p:nvPicPr>
          <p:cNvPr id="3" name="Obrázek 2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8D439229-7A71-4BE3-9737-82A6CF161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01" y="2533612"/>
            <a:ext cx="3931338" cy="3330291"/>
          </a:xfrm>
          <a:prstGeom prst="rect">
            <a:avLst/>
          </a:prstGeom>
        </p:spPr>
      </p:pic>
      <p:sp>
        <p:nvSpPr>
          <p:cNvPr id="13" name="Podnadpis 2">
            <a:extLst>
              <a:ext uri="{FF2B5EF4-FFF2-40B4-BE49-F238E27FC236}">
                <a16:creationId xmlns:a16="http://schemas.microsoft.com/office/drawing/2014/main" id="{F03E67FB-BEF2-440A-96A6-4BE9C745876B}"/>
              </a:ext>
            </a:extLst>
          </p:cNvPr>
          <p:cNvSpPr txBox="1">
            <a:spLocks/>
          </p:cNvSpPr>
          <p:nvPr/>
        </p:nvSpPr>
        <p:spPr>
          <a:xfrm>
            <a:off x="-253013" y="5574604"/>
            <a:ext cx="2605468" cy="578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Zdroj: Mapy.cz</a:t>
            </a:r>
          </a:p>
        </p:txBody>
      </p:sp>
      <p:pic>
        <p:nvPicPr>
          <p:cNvPr id="7" name="Obrázek 6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38FD5DF1-CEB6-43CF-A441-9D17E339FF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003" t="25076" r="19724" b="13639"/>
          <a:stretch/>
        </p:blipFill>
        <p:spPr>
          <a:xfrm>
            <a:off x="4627100" y="2533613"/>
            <a:ext cx="4144291" cy="3330292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319C6810-A002-4D79-9B44-3FE61E39765F}"/>
              </a:ext>
            </a:extLst>
          </p:cNvPr>
          <p:cNvSpPr/>
          <p:nvPr/>
        </p:nvSpPr>
        <p:spPr>
          <a:xfrm>
            <a:off x="2827005" y="4491872"/>
            <a:ext cx="545369" cy="56669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EBBBE546-810A-4F8F-9947-03B659CC880C}"/>
              </a:ext>
            </a:extLst>
          </p:cNvPr>
          <p:cNvCxnSpPr/>
          <p:nvPr/>
        </p:nvCxnSpPr>
        <p:spPr>
          <a:xfrm flipV="1">
            <a:off x="6266576" y="3698604"/>
            <a:ext cx="503340" cy="663671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5104F20F-115C-4679-8E4C-709D977335B6}"/>
              </a:ext>
            </a:extLst>
          </p:cNvPr>
          <p:cNvCxnSpPr/>
          <p:nvPr/>
        </p:nvCxnSpPr>
        <p:spPr>
          <a:xfrm flipV="1">
            <a:off x="6573461" y="3891853"/>
            <a:ext cx="503340" cy="663671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2F5A189E-3A23-4AB1-8016-700ADD03939B}"/>
              </a:ext>
            </a:extLst>
          </p:cNvPr>
          <p:cNvCxnSpPr>
            <a:cxnSpLocks/>
          </p:cNvCxnSpPr>
          <p:nvPr/>
        </p:nvCxnSpPr>
        <p:spPr>
          <a:xfrm>
            <a:off x="6769916" y="3698604"/>
            <a:ext cx="306885" cy="193249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E3EE60AC-8716-43C9-BE11-52F696865C1F}"/>
              </a:ext>
            </a:extLst>
          </p:cNvPr>
          <p:cNvCxnSpPr>
            <a:cxnSpLocks/>
          </p:cNvCxnSpPr>
          <p:nvPr/>
        </p:nvCxnSpPr>
        <p:spPr>
          <a:xfrm>
            <a:off x="6267906" y="4362275"/>
            <a:ext cx="306885" cy="193249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835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EEFD4D-6152-4A07-A905-644AE7628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067" y="1131393"/>
            <a:ext cx="4536108" cy="4900014"/>
          </a:xfrm>
          <a:effectLst/>
        </p:spPr>
        <p:txBody>
          <a:bodyPr>
            <a:normAutofit/>
          </a:bodyPr>
          <a:lstStyle/>
          <a:p>
            <a:r>
              <a:rPr lang="cs-CZ" sz="2000" dirty="0"/>
              <a:t>projektová dokumentace od pana Ing. Jaroslava Zajíce z r. 1997</a:t>
            </a:r>
          </a:p>
          <a:p>
            <a:r>
              <a:rPr lang="cs-CZ" sz="2000" dirty="0"/>
              <a:t>místní šetření</a:t>
            </a:r>
          </a:p>
          <a:p>
            <a:r>
              <a:rPr lang="cs-CZ" sz="2000" dirty="0"/>
              <a:t>fotodokumentace</a:t>
            </a:r>
          </a:p>
          <a:p>
            <a:r>
              <a:rPr lang="cs-CZ" sz="2000" dirty="0"/>
              <a:t>konzultace s investorem</a:t>
            </a:r>
          </a:p>
        </p:txBody>
      </p:sp>
      <p:pic>
        <p:nvPicPr>
          <p:cNvPr id="6" name="Obrázok 3">
            <a:extLst>
              <a:ext uri="{FF2B5EF4-FFF2-40B4-BE49-F238E27FC236}">
                <a16:creationId xmlns:a16="http://schemas.microsoft.com/office/drawing/2014/main" id="{3C5BECDA-9D1F-4580-9939-2A76FE8B6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40" y="6010275"/>
            <a:ext cx="2013735" cy="699213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AC5A4E4B-1871-4961-8BC4-0B8B15C74136}"/>
              </a:ext>
            </a:extLst>
          </p:cNvPr>
          <p:cNvSpPr txBox="1">
            <a:spLocks/>
          </p:cNvSpPr>
          <p:nvPr/>
        </p:nvSpPr>
        <p:spPr>
          <a:xfrm>
            <a:off x="676650" y="3133238"/>
            <a:ext cx="6248400" cy="147686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>
                <a:solidFill>
                  <a:schemeClr val="tx1"/>
                </a:solidFill>
              </a:rPr>
              <a:t>Stávající stav</a:t>
            </a:r>
          </a:p>
        </p:txBody>
      </p:sp>
    </p:spTree>
    <p:extLst>
      <p:ext uri="{BB962C8B-B14F-4D97-AF65-F5344CB8AC3E}">
        <p14:creationId xmlns:p14="http://schemas.microsoft.com/office/powerpoint/2010/main" val="183734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strom, exteriér, tráva&#10;&#10;Popis vygenerován s velmi vysokou mírou spolehlivosti">
            <a:extLst>
              <a:ext uri="{FF2B5EF4-FFF2-40B4-BE49-F238E27FC236}">
                <a16:creationId xmlns:a16="http://schemas.microsoft.com/office/drawing/2014/main" id="{70FB61C1-B140-4746-BAD8-1CCAC80DB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97" r="8722" b="19679"/>
          <a:stretch/>
        </p:blipFill>
        <p:spPr>
          <a:xfrm>
            <a:off x="841469" y="3718282"/>
            <a:ext cx="4658227" cy="27605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5A647F0-F246-4452-A72C-5D6F08BB9C12}"/>
              </a:ext>
            </a:extLst>
          </p:cNvPr>
          <p:cNvSpPr txBox="1"/>
          <p:nvPr/>
        </p:nvSpPr>
        <p:spPr>
          <a:xfrm>
            <a:off x="5989476" y="-6992"/>
            <a:ext cx="480187" cy="7087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AB61672-5A9E-423E-AD3F-31CC4F8575AC}"/>
              </a:ext>
            </a:extLst>
          </p:cNvPr>
          <p:cNvSpPr txBox="1"/>
          <p:nvPr/>
        </p:nvSpPr>
        <p:spPr>
          <a:xfrm>
            <a:off x="0" y="3162223"/>
            <a:ext cx="6096000" cy="4421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7" name="Obrázek 6" descr="Obsah obrázku budova, exteriér, obloha, dům&#10;&#10;Popis vygenerován s velmi vysokou mírou spolehlivosti">
            <a:extLst>
              <a:ext uri="{FF2B5EF4-FFF2-40B4-BE49-F238E27FC236}">
                <a16:creationId xmlns:a16="http://schemas.microsoft.com/office/drawing/2014/main" id="{6A7E7F02-8270-458D-9501-93E5959A0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22" r="-3" b="3510"/>
          <a:stretch/>
        </p:blipFill>
        <p:spPr>
          <a:xfrm>
            <a:off x="5788404" y="1103032"/>
            <a:ext cx="6096000" cy="4380517"/>
          </a:xfrm>
          <a:prstGeom prst="rect">
            <a:avLst/>
          </a:prstGeom>
        </p:spPr>
      </p:pic>
      <p:pic>
        <p:nvPicPr>
          <p:cNvPr id="5" name="Obrázek 4" descr="Obsah obrázku budova, obloha, exteriér, staré&#10;&#10;Popis vygenerován s velmi vysokou mírou spolehlivosti">
            <a:extLst>
              <a:ext uri="{FF2B5EF4-FFF2-40B4-BE49-F238E27FC236}">
                <a16:creationId xmlns:a16="http://schemas.microsoft.com/office/drawing/2014/main" id="{229B8AD0-491F-4004-9247-D837913F4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6" t="9183" r="7372" b="11388"/>
          <a:stretch/>
        </p:blipFill>
        <p:spPr>
          <a:xfrm>
            <a:off x="841469" y="287717"/>
            <a:ext cx="4658227" cy="3187003"/>
          </a:xfrm>
          <a:prstGeom prst="rect">
            <a:avLst/>
          </a:prstGeom>
        </p:spPr>
      </p:pic>
      <p:pic>
        <p:nvPicPr>
          <p:cNvPr id="17" name="Obrázok 3">
            <a:extLst>
              <a:ext uri="{FF2B5EF4-FFF2-40B4-BE49-F238E27FC236}">
                <a16:creationId xmlns:a16="http://schemas.microsoft.com/office/drawing/2014/main" id="{CC223CAF-BD41-48AB-A17E-A6D55044C5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67"/>
          <a:stretch/>
        </p:blipFill>
        <p:spPr>
          <a:xfrm>
            <a:off x="11183486" y="5952254"/>
            <a:ext cx="828675" cy="742873"/>
          </a:xfrm>
          <a:prstGeom prst="rect">
            <a:avLst/>
          </a:prstGeom>
        </p:spPr>
      </p:pic>
      <p:sp>
        <p:nvSpPr>
          <p:cNvPr id="20" name="Podnadpis 2">
            <a:extLst>
              <a:ext uri="{FF2B5EF4-FFF2-40B4-BE49-F238E27FC236}">
                <a16:creationId xmlns:a16="http://schemas.microsoft.com/office/drawing/2014/main" id="{813DB7E8-AC97-446F-913B-FB6FB03370DE}"/>
              </a:ext>
            </a:extLst>
          </p:cNvPr>
          <p:cNvSpPr txBox="1">
            <a:spLocks/>
          </p:cNvSpPr>
          <p:nvPr/>
        </p:nvSpPr>
        <p:spPr>
          <a:xfrm>
            <a:off x="5066951" y="5308195"/>
            <a:ext cx="2605468" cy="578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1395369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F95B51C-CAAE-4119-9BEE-8FECAAE91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233" y="71665"/>
            <a:ext cx="4482041" cy="6714669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4DB2029F-5CB2-439E-9A75-2017C5AAA5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67"/>
          <a:stretch/>
        </p:blipFill>
        <p:spPr>
          <a:xfrm>
            <a:off x="11191875" y="5947565"/>
            <a:ext cx="828675" cy="742873"/>
          </a:xfrm>
          <a:prstGeom prst="rect">
            <a:avLst/>
          </a:prstGeom>
        </p:spPr>
      </p:pic>
      <p:sp>
        <p:nvSpPr>
          <p:cNvPr id="6" name="Podnadpis 2">
            <a:extLst>
              <a:ext uri="{FF2B5EF4-FFF2-40B4-BE49-F238E27FC236}">
                <a16:creationId xmlns:a16="http://schemas.microsoft.com/office/drawing/2014/main" id="{8B835751-2E1C-4A9D-9BC2-8143B7E33ACC}"/>
              </a:ext>
            </a:extLst>
          </p:cNvPr>
          <p:cNvSpPr txBox="1">
            <a:spLocks/>
          </p:cNvSpPr>
          <p:nvPr/>
        </p:nvSpPr>
        <p:spPr>
          <a:xfrm>
            <a:off x="-343948" y="6111838"/>
            <a:ext cx="2605468" cy="578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24976496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Vlastní 10">
      <a:dk1>
        <a:srgbClr val="FFFFFF"/>
      </a:dk1>
      <a:lt1>
        <a:srgbClr val="000000"/>
      </a:lt1>
      <a:dk2>
        <a:srgbClr val="FFFFFF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Citáty</Template>
  <TotalTime>262</TotalTime>
  <Words>242</Words>
  <Application>Microsoft Office PowerPoint</Application>
  <PresentationFormat>Širokoúhlá obrazovka</PresentationFormat>
  <Paragraphs>60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Arial</vt:lpstr>
      <vt:lpstr>Wingdings 2</vt:lpstr>
      <vt:lpstr>Citáty</vt:lpstr>
      <vt:lpstr>Přestavba stávající dílny na rodinný dům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přestavby stávající dílny na rodinný dům</dc:title>
  <dc:creator>Veronika Novotná</dc:creator>
  <cp:lastModifiedBy>Veronika Novotná</cp:lastModifiedBy>
  <cp:revision>37</cp:revision>
  <dcterms:created xsi:type="dcterms:W3CDTF">2018-06-13T06:28:51Z</dcterms:created>
  <dcterms:modified xsi:type="dcterms:W3CDTF">2018-06-13T18:48:07Z</dcterms:modified>
</cp:coreProperties>
</file>