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70" r:id="rId7"/>
    <p:sldId id="271" r:id="rId8"/>
    <p:sldId id="263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3A4D-1203-47D9-B473-699A673589FB}" type="datetimeFigureOut">
              <a:rPr lang="cs-CZ" smtClean="0"/>
              <a:t>9.6.2018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7F3D-D3F9-4949-997B-83E81EB9AD13}" type="slidenum">
              <a:rPr lang="cs-CZ" smtClean="0"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3A4D-1203-47D9-B473-699A673589FB}" type="datetimeFigureOut">
              <a:rPr lang="cs-CZ" smtClean="0"/>
              <a:t>9.6.2018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7F3D-D3F9-4949-997B-83E81EB9AD1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3A4D-1203-47D9-B473-699A673589FB}" type="datetimeFigureOut">
              <a:rPr lang="cs-CZ" smtClean="0"/>
              <a:t>9.6.2018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7F3D-D3F9-4949-997B-83E81EB9AD1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3A4D-1203-47D9-B473-699A673589FB}" type="datetimeFigureOut">
              <a:rPr lang="cs-CZ" smtClean="0"/>
              <a:t>9.6.2018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7F3D-D3F9-4949-997B-83E81EB9AD13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3A4D-1203-47D9-B473-699A673589FB}" type="datetimeFigureOut">
              <a:rPr lang="cs-CZ" smtClean="0"/>
              <a:t>9.6.2018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7F3D-D3F9-4949-997B-83E81EB9AD1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3A4D-1203-47D9-B473-699A673589FB}" type="datetimeFigureOut">
              <a:rPr lang="cs-CZ" smtClean="0"/>
              <a:t>9.6.2018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7F3D-D3F9-4949-997B-83E81EB9AD1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3A4D-1203-47D9-B473-699A673589FB}" type="datetimeFigureOut">
              <a:rPr lang="cs-CZ" smtClean="0"/>
              <a:t>9.6.2018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7F3D-D3F9-4949-997B-83E81EB9AD1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3A4D-1203-47D9-B473-699A673589FB}" type="datetimeFigureOut">
              <a:rPr lang="cs-CZ" smtClean="0"/>
              <a:t>9.6.2018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7F3D-D3F9-4949-997B-83E81EB9AD1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3A4D-1203-47D9-B473-699A673589FB}" type="datetimeFigureOut">
              <a:rPr lang="cs-CZ" smtClean="0"/>
              <a:t>9.6.2018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7F3D-D3F9-4949-997B-83E81EB9AD1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3A4D-1203-47D9-B473-699A673589FB}" type="datetimeFigureOut">
              <a:rPr lang="cs-CZ" smtClean="0"/>
              <a:t>9.6.2018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7F3D-D3F9-4949-997B-83E81EB9AD1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53A4D-1203-47D9-B473-699A673589FB}" type="datetimeFigureOut">
              <a:rPr lang="cs-CZ" smtClean="0"/>
              <a:t>9.6.2018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7F3D-D3F9-4949-997B-83E81EB9AD1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8E53A4D-1203-47D9-B473-699A673589FB}" type="datetimeFigureOut">
              <a:rPr lang="cs-CZ" smtClean="0"/>
              <a:t>9.6.2018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1AF7F3D-D3F9-4949-997B-83E81EB9AD13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4797152"/>
            <a:ext cx="8280920" cy="1512168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/>
              <a:t>Autor bakalářské práce:	</a:t>
            </a:r>
            <a:r>
              <a:rPr lang="cs-CZ" sz="2000" b="1" dirty="0" smtClean="0"/>
              <a:t>	</a:t>
            </a:r>
            <a:r>
              <a:rPr lang="cs-CZ" sz="2000" dirty="0" smtClean="0"/>
              <a:t>Petra </a:t>
            </a:r>
            <a:r>
              <a:rPr lang="cs-CZ" sz="2000" dirty="0"/>
              <a:t>Lencová</a:t>
            </a:r>
          </a:p>
          <a:p>
            <a:pPr algn="l"/>
            <a:r>
              <a:rPr lang="cs-CZ" sz="2000" b="1" dirty="0"/>
              <a:t>Vedoucí bakalářské práce:	</a:t>
            </a:r>
            <a:r>
              <a:rPr lang="cs-CZ" sz="2000" dirty="0"/>
              <a:t>Ing. Zuzana Kramářová, Ph.D</a:t>
            </a:r>
            <a:r>
              <a:rPr lang="cs-CZ" sz="2000" dirty="0" smtClean="0"/>
              <a:t>.</a:t>
            </a:r>
          </a:p>
          <a:p>
            <a:pPr algn="l"/>
            <a:r>
              <a:rPr lang="cs-CZ" sz="2000" b="1" dirty="0" smtClean="0"/>
              <a:t>Oponent bakalářské práce: 	</a:t>
            </a:r>
            <a:r>
              <a:rPr lang="cs-CZ" sz="2000" dirty="0" smtClean="0"/>
              <a:t>Ing</a:t>
            </a:r>
            <a:r>
              <a:rPr lang="cs-CZ" sz="2000" dirty="0"/>
              <a:t>. Dagmar Smrčinová</a:t>
            </a:r>
            <a:endParaRPr lang="cs-CZ" sz="2000" dirty="0" smtClean="0"/>
          </a:p>
          <a:p>
            <a:pPr algn="l"/>
            <a:endParaRPr lang="cs-CZ" sz="2000" dirty="0"/>
          </a:p>
          <a:p>
            <a:endParaRPr lang="cs-CZ" sz="200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89073"/>
          </a:xfrm>
        </p:spPr>
        <p:txBody>
          <a:bodyPr/>
          <a:lstStyle/>
          <a:p>
            <a:r>
              <a:rPr lang="cs-CZ" sz="2800" b="1" dirty="0"/>
              <a:t>Novostavba bezbariérového objektu občanské vybavenosti včetně řešení veřejného prostranství na úrovni studie</a:t>
            </a:r>
            <a:endParaRPr lang="cs-CZ" sz="2800" dirty="0"/>
          </a:p>
        </p:txBody>
      </p:sp>
      <p:pic>
        <p:nvPicPr>
          <p:cNvPr id="4" name="Obrázek 3" descr="Logo VŠTE Č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245800"/>
            <a:ext cx="1373882" cy="168722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71181" y="229796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576" lvl="0">
              <a:buClr>
                <a:schemeClr val="accent1"/>
              </a:buClr>
              <a:buSzPct val="80000"/>
            </a:pPr>
            <a:r>
              <a:rPr lang="pl-PL" sz="20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latin typeface="+mj-lt"/>
                <a:cs typeface="Arial" pitchFamily="34" charset="0"/>
              </a:rPr>
              <a:t>Vysoká škola technická a ekonomická</a:t>
            </a:r>
          </a:p>
          <a:p>
            <a:pPr marR="36576" lvl="0">
              <a:buClr>
                <a:schemeClr val="accent1"/>
              </a:buClr>
              <a:buSzPct val="80000"/>
            </a:pPr>
            <a:r>
              <a:rPr lang="pl-PL" sz="20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latin typeface="+mj-lt"/>
                <a:cs typeface="Arial" pitchFamily="34" charset="0"/>
              </a:rPr>
              <a:t>v Českých Budějovicích</a:t>
            </a:r>
          </a:p>
          <a:p>
            <a:pPr marR="36576">
              <a:buClr>
                <a:schemeClr val="accent1"/>
              </a:buClr>
              <a:buSzPct val="80000"/>
            </a:pPr>
            <a:r>
              <a:rPr lang="cs-CZ" sz="20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latin typeface="+mj-lt"/>
                <a:cs typeface="Arial" pitchFamily="34" charset="0"/>
              </a:rPr>
              <a:t>Ústav </a:t>
            </a:r>
            <a:r>
              <a:rPr lang="cs-CZ" sz="20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latin typeface="+mj-lt"/>
                <a:cs typeface="Arial" pitchFamily="34" charset="0"/>
              </a:rPr>
              <a:t>technicko-technologický</a:t>
            </a:r>
            <a:endParaRPr lang="cs-CZ" sz="2000" dirty="0" smtClean="0">
              <a:ln>
                <a:solidFill>
                  <a:schemeClr val="tx1"/>
                </a:solidFill>
              </a:ln>
              <a:solidFill>
                <a:schemeClr val="tx1">
                  <a:tint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2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 penzionu a restaurace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91" b="15416"/>
          <a:stretch/>
        </p:blipFill>
        <p:spPr>
          <a:xfrm>
            <a:off x="4060608" y="1511215"/>
            <a:ext cx="4692508" cy="1917785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0"/>
          <a:stretch/>
        </p:blipFill>
        <p:spPr>
          <a:xfrm>
            <a:off x="2339752" y="3861048"/>
            <a:ext cx="4130969" cy="2592288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76"/>
          <a:stretch/>
        </p:blipFill>
        <p:spPr>
          <a:xfrm>
            <a:off x="611560" y="1494734"/>
            <a:ext cx="3091471" cy="1934266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611560" y="3459079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vlastní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4033077" y="3422134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vlastní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2282449" y="6488668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vlastní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149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085" y="260648"/>
            <a:ext cx="7924800" cy="1143000"/>
          </a:xfrm>
        </p:spPr>
        <p:txBody>
          <a:bodyPr/>
          <a:lstStyle/>
          <a:p>
            <a:r>
              <a:rPr lang="cs-CZ" dirty="0" smtClean="0"/>
              <a:t>Návrh penzionu a restaurace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6" t="15064" r="4267" b="11253"/>
          <a:stretch/>
        </p:blipFill>
        <p:spPr bwMode="auto">
          <a:xfrm>
            <a:off x="708195" y="1898766"/>
            <a:ext cx="7397249" cy="419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83568" y="6093296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vlastní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66169" y="1543863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PŘÍZEMÍ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2571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 penzionu a restaurace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6" t="20251" r="28035" b="14874"/>
          <a:stretch/>
        </p:blipFill>
        <p:spPr bwMode="auto">
          <a:xfrm>
            <a:off x="755576" y="1870180"/>
            <a:ext cx="5472608" cy="442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55576" y="6237312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vlastní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746029" y="1484784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1. PATRO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491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 penzionu a restaurace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6" t="19534" r="27028" b="11290"/>
          <a:stretch/>
        </p:blipFill>
        <p:spPr bwMode="auto">
          <a:xfrm>
            <a:off x="683568" y="1818409"/>
            <a:ext cx="5328592" cy="449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83568" y="6309320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vlastní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61007" y="1412776"/>
            <a:ext cx="1104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PODKROVÍ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596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67544" y="3736388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vlastní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12976"/>
            <a:ext cx="4283968" cy="321297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"/>
          <a:stretch/>
        </p:blipFill>
        <p:spPr>
          <a:xfrm>
            <a:off x="467544" y="476672"/>
            <a:ext cx="4224606" cy="324036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355976" y="6425952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vlastní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453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63688" y="2564904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DĚKUJI ZA POZORNOST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03937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91580" y="764704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u="sng" dirty="0" smtClean="0"/>
              <a:t>Otázka od vedoucí bakalářské práce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043608" y="234888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Rozveďte, ze které varianty zpracované architektem jste vycházela při vlastních návrzích a </a:t>
            </a:r>
            <a:r>
              <a:rPr lang="cs-CZ" sz="2400" dirty="0" smtClean="0"/>
              <a:t>proč?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039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91580" y="764704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u="sng" dirty="0" smtClean="0"/>
              <a:t>Otázka od oponenta bakalářské práce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043608" y="2348880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Jakým způsobem navazují trasy </a:t>
            </a:r>
            <a:r>
              <a:rPr lang="cs-CZ" sz="2400" dirty="0" err="1"/>
              <a:t>handicepovaných</a:t>
            </a:r>
            <a:r>
              <a:rPr lang="cs-CZ" sz="2400" dirty="0"/>
              <a:t> na navržený objekt? Jsou schopny samostatného pohybu v navazujícím okolí? </a:t>
            </a:r>
          </a:p>
        </p:txBody>
      </p:sp>
    </p:spTree>
    <p:extLst>
      <p:ext uri="{BB962C8B-B14F-4D97-AF65-F5344CB8AC3E}">
        <p14:creationId xmlns:p14="http://schemas.microsoft.com/office/powerpoint/2010/main" val="150517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cs-CZ" sz="2400" dirty="0" smtClean="0"/>
              <a:t>Cíl práce</a:t>
            </a:r>
          </a:p>
          <a:p>
            <a:pPr>
              <a:lnSpc>
                <a:spcPct val="200000"/>
              </a:lnSpc>
            </a:pPr>
            <a:r>
              <a:rPr lang="cs-CZ" sz="2400" dirty="0" smtClean="0"/>
              <a:t>Lokalita</a:t>
            </a:r>
          </a:p>
          <a:p>
            <a:pPr>
              <a:lnSpc>
                <a:spcPct val="200000"/>
              </a:lnSpc>
            </a:pPr>
            <a:r>
              <a:rPr lang="cs-CZ" sz="2400" dirty="0" smtClean="0"/>
              <a:t>Návrh veřejného prostranství</a:t>
            </a:r>
          </a:p>
          <a:p>
            <a:pPr>
              <a:lnSpc>
                <a:spcPct val="200000"/>
              </a:lnSpc>
            </a:pPr>
            <a:r>
              <a:rPr lang="cs-CZ" sz="2400" dirty="0" smtClean="0"/>
              <a:t>Návrh penzionu a restaurace</a:t>
            </a:r>
          </a:p>
          <a:p>
            <a:pPr marL="0" indent="0">
              <a:buNone/>
            </a:pPr>
            <a:endParaRPr lang="cs-CZ" sz="2400" dirty="0" smtClean="0"/>
          </a:p>
          <a:p>
            <a:endParaRPr lang="cs-CZ" sz="2400" dirty="0"/>
          </a:p>
        </p:txBody>
      </p:sp>
      <p:pic>
        <p:nvPicPr>
          <p:cNvPr id="4" name="Obrázek 3" descr="Logo VŠTE Č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245800"/>
            <a:ext cx="1373882" cy="16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2060848"/>
            <a:ext cx="7924800" cy="3654152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cs-CZ" sz="2400" dirty="0" smtClean="0"/>
              <a:t>Objekt občanské vybavenosti – penzion a restaurace</a:t>
            </a:r>
          </a:p>
          <a:p>
            <a:pPr>
              <a:lnSpc>
                <a:spcPct val="250000"/>
              </a:lnSpc>
            </a:pPr>
            <a:r>
              <a:rPr lang="cs-CZ" sz="2400" dirty="0" smtClean="0"/>
              <a:t>Řešení okolních ploch veřejného prostranství</a:t>
            </a:r>
          </a:p>
          <a:p>
            <a:pPr>
              <a:lnSpc>
                <a:spcPct val="250000"/>
              </a:lnSpc>
            </a:pPr>
            <a:r>
              <a:rPr lang="cs-CZ" sz="2400" dirty="0" smtClean="0"/>
              <a:t>Bezbariérové řešení</a:t>
            </a:r>
            <a:endParaRPr lang="cs-CZ" sz="2400" dirty="0"/>
          </a:p>
        </p:txBody>
      </p:sp>
      <p:pic>
        <p:nvPicPr>
          <p:cNvPr id="4" name="Obrázek 3" descr="Logo VŠTE Č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245800"/>
            <a:ext cx="1373882" cy="16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7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Lokalita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Městys Ševětín </a:t>
            </a:r>
          </a:p>
        </p:txBody>
      </p:sp>
      <p:pic>
        <p:nvPicPr>
          <p:cNvPr id="4" name="Obrázek 3" descr="Logo VŠTE Č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245800"/>
            <a:ext cx="1373882" cy="168722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116554"/>
            <a:ext cx="5152801" cy="426895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195736" y="6385512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mapy.cz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89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Návrh veřejného prostranství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sz="2400" dirty="0" smtClean="0"/>
              <a:t>Parkování – dostatečné </a:t>
            </a:r>
          </a:p>
          <a:p>
            <a:endParaRPr lang="cs-CZ" dirty="0"/>
          </a:p>
        </p:txBody>
      </p:sp>
      <p:pic>
        <p:nvPicPr>
          <p:cNvPr id="4" name="Obrázek 3" descr="Logo VŠTE Č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245800"/>
            <a:ext cx="1373882" cy="1687224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342485"/>
            <a:ext cx="4752528" cy="4055147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2267744" y="6423203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mapy.cz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803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Návrh veřejného prostranství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sz="2400" dirty="0" smtClean="0"/>
              <a:t>Doprava - nákladní auta z lomu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- houstnoucí doprava díky výstavbě dálnici D3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endParaRPr lang="cs-CZ" sz="2400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Logo VŠTE Č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245800"/>
            <a:ext cx="1373882" cy="1687224"/>
          </a:xfrm>
          <a:prstGeom prst="rect">
            <a:avLst/>
          </a:prstGeom>
        </p:spPr>
      </p:pic>
      <p:sp>
        <p:nvSpPr>
          <p:cNvPr id="3" name="Šipka doprava 2"/>
          <p:cNvSpPr/>
          <p:nvPr/>
        </p:nvSpPr>
        <p:spPr>
          <a:xfrm>
            <a:off x="899592" y="3717032"/>
            <a:ext cx="1152128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555776" y="3978642"/>
            <a:ext cx="5367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ZPOMALIT</a:t>
            </a:r>
            <a:endParaRPr lang="cs-CZ" sz="2800" dirty="0"/>
          </a:p>
        </p:txBody>
      </p:sp>
      <p:pic>
        <p:nvPicPr>
          <p:cNvPr id="9" name="Obrázek 8"/>
          <p:cNvPicPr/>
          <p:nvPr/>
        </p:nvPicPr>
        <p:blipFill rotWithShape="1">
          <a:blip r:embed="rId3"/>
          <a:srcRect l="37109" t="71679" r="35405" b="5220"/>
          <a:stretch/>
        </p:blipFill>
        <p:spPr bwMode="auto">
          <a:xfrm>
            <a:off x="4860032" y="2789069"/>
            <a:ext cx="3966170" cy="32517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860032" y="6040820"/>
            <a:ext cx="396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Zdroj:https</a:t>
            </a:r>
            <a:r>
              <a:rPr lang="cs-CZ" dirty="0"/>
              <a:t>://geoportal.rsd.cz/webappbuilder/apps/7/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537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Návrh veřejného prostranství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sz="2400" dirty="0" smtClean="0"/>
              <a:t>Napojení na revitalizovanou část z roku 2011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endParaRPr lang="cs-CZ" sz="2400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Logo VŠTE Č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245800"/>
            <a:ext cx="1373882" cy="168722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49" y="2060847"/>
            <a:ext cx="5822055" cy="4178181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487943" y="6276050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mapy.cz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99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Studie náměstí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5" t="62545" r="30995" b="9238"/>
          <a:stretch/>
        </p:blipFill>
        <p:spPr bwMode="auto">
          <a:xfrm>
            <a:off x="3491880" y="476672"/>
            <a:ext cx="511312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491880" y="6381328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</a:t>
            </a:r>
            <a:r>
              <a:rPr lang="cs-CZ" dirty="0" smtClean="0"/>
              <a:t>vlastní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221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 penzionu a restaurace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Sjednocení vysokého bytového domu s okolím náměstí </a:t>
            </a:r>
            <a:endParaRPr lang="cs-CZ" sz="2400" dirty="0"/>
          </a:p>
        </p:txBody>
      </p:sp>
      <p:pic>
        <p:nvPicPr>
          <p:cNvPr id="5" name="Zástupný symbol pro obsah 1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521043"/>
            <a:ext cx="5245968" cy="3474674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901625" y="5995717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vlastní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142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Vlastní 2">
      <a:majorFont>
        <a:latin typeface="ISOCPEUR"/>
        <a:ea typeface=""/>
        <a:cs typeface=""/>
      </a:majorFont>
      <a:minorFont>
        <a:latin typeface="ISOCPEUR"/>
        <a:ea typeface=""/>
        <a:cs typeface="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6888</TotalTime>
  <Words>212</Words>
  <Application>Microsoft Office PowerPoint</Application>
  <PresentationFormat>Předvádění na obrazovce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Horizont</vt:lpstr>
      <vt:lpstr>Novostavba bezbariérového objektu občanské vybavenosti včetně řešení veřejného prostranství na úrovni studie</vt:lpstr>
      <vt:lpstr>Obsah</vt:lpstr>
      <vt:lpstr>Cíl práce</vt:lpstr>
      <vt:lpstr>Lokalita</vt:lpstr>
      <vt:lpstr>Návrh veřejného prostranství</vt:lpstr>
      <vt:lpstr>Návrh veřejného prostranství</vt:lpstr>
      <vt:lpstr>Návrh veřejného prostranství</vt:lpstr>
      <vt:lpstr>Studie náměstí</vt:lpstr>
      <vt:lpstr>Návrh penzionu a restaurace</vt:lpstr>
      <vt:lpstr>Návrh penzionu a restaurace</vt:lpstr>
      <vt:lpstr>Návrh penzionu a restaurace</vt:lpstr>
      <vt:lpstr>Návrh penzionu a restaurace</vt:lpstr>
      <vt:lpstr>Návrh penzionu a restaurace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Petra</dc:creator>
  <cp:lastModifiedBy>Petra</cp:lastModifiedBy>
  <cp:revision>24</cp:revision>
  <dcterms:created xsi:type="dcterms:W3CDTF">2018-06-08T06:11:27Z</dcterms:created>
  <dcterms:modified xsi:type="dcterms:W3CDTF">2018-06-13T11:02:38Z</dcterms:modified>
</cp:coreProperties>
</file>