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03A5C2-847E-44E0-8A3E-3B5A9B47402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073AAE-774F-498F-8349-9A97546C76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Obhajoba bakalářské práce</a:t>
            </a:r>
            <a:br>
              <a:rPr lang="cs-CZ" dirty="0" smtClean="0"/>
            </a:br>
            <a:r>
              <a:rPr lang="cs-CZ" dirty="0" smtClean="0"/>
              <a:t>Rodinný dům Zálesí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Vysoká škola technická a ekonomická </a:t>
            </a:r>
          </a:p>
          <a:p>
            <a:r>
              <a:rPr lang="cs-CZ" dirty="0" smtClean="0"/>
              <a:t>V Českých Budějovicích</a:t>
            </a:r>
            <a:endParaRPr lang="cs-CZ" dirty="0" smtClean="0"/>
          </a:p>
          <a:p>
            <a:r>
              <a:rPr lang="cs-CZ" dirty="0" smtClean="0"/>
              <a:t>Jan </a:t>
            </a:r>
            <a:r>
              <a:rPr lang="cs-CZ" dirty="0" smtClean="0"/>
              <a:t>Škoda</a:t>
            </a:r>
          </a:p>
          <a:p>
            <a:r>
              <a:rPr lang="cs-CZ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0" t="17809" r="4784" b="6142"/>
          <a:stretch/>
        </p:blipFill>
        <p:spPr bwMode="auto">
          <a:xfrm>
            <a:off x="257028" y="1772816"/>
            <a:ext cx="8886972" cy="52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4. Slabé </a:t>
            </a:r>
            <a:r>
              <a:rPr lang="cs-CZ" dirty="0" smtClean="0"/>
              <a:t>stránky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Komplikovaná konstrukce krovu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Úzce použitelná dispozice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Chybějící skladovací prostory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Závěr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Práci jsem se snažil vypracovat k aktuálnímu tématu, které je často diskutované a v moderním stavebnictví se bez něj neobejdeme. Udržitelnost zdrojů a šetrnost k přírodě pro mě byli hlavními kritérii.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Tímto bych také rád poděkoval všem zúčastněným. Především vedoucímu práce, panu doc. Dr. Ing. </a:t>
            </a:r>
            <a:r>
              <a:rPr lang="cs-CZ" dirty="0" err="1" smtClean="0"/>
              <a:t>Podolkovi</a:t>
            </a:r>
            <a:r>
              <a:rPr lang="cs-CZ" dirty="0" smtClean="0"/>
              <a:t> a oponentce mé práce, paní Ing. </a:t>
            </a:r>
            <a:r>
              <a:rPr lang="cs-CZ" dirty="0" err="1" smtClean="0"/>
              <a:t>Hubálovské</a:t>
            </a:r>
            <a:r>
              <a:rPr lang="cs-CZ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Obsah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Návrh a cíl práce</a:t>
            </a:r>
          </a:p>
          <a:p>
            <a:r>
              <a:rPr lang="cs-CZ" dirty="0" smtClean="0"/>
              <a:t>2. Situace a technické řešení</a:t>
            </a:r>
          </a:p>
          <a:p>
            <a:r>
              <a:rPr lang="cs-CZ" dirty="0" smtClean="0"/>
              <a:t>3. Dispozice a architektura</a:t>
            </a:r>
          </a:p>
          <a:p>
            <a:r>
              <a:rPr lang="cs-CZ" dirty="0" smtClean="0"/>
              <a:t>4. Slabé stránky</a:t>
            </a:r>
          </a:p>
          <a:p>
            <a:r>
              <a:rPr lang="cs-CZ" dirty="0" smtClean="0"/>
              <a:t>5. Závěr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Návrh a cíl práce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6" t="24599" r="10649" b="9104"/>
          <a:stretch/>
        </p:blipFill>
        <p:spPr bwMode="auto">
          <a:xfrm>
            <a:off x="539552" y="1412776"/>
            <a:ext cx="3168352" cy="233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9" t="28571" r="10893" b="12286"/>
          <a:stretch/>
        </p:blipFill>
        <p:spPr bwMode="auto">
          <a:xfrm>
            <a:off x="4572000" y="1379612"/>
            <a:ext cx="4042539" cy="24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31280" r="4464" b="26571"/>
          <a:stretch/>
        </p:blipFill>
        <p:spPr bwMode="auto">
          <a:xfrm>
            <a:off x="179512" y="3855368"/>
            <a:ext cx="8964488" cy="27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Pohledy, architektonické řešení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23999" r="52411" b="9429"/>
          <a:stretch/>
        </p:blipFill>
        <p:spPr bwMode="auto">
          <a:xfrm>
            <a:off x="251520" y="1556792"/>
            <a:ext cx="8701947" cy="40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Situace a technické řešení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16821" r="61806" b="7254"/>
          <a:stretch/>
        </p:blipFill>
        <p:spPr bwMode="auto">
          <a:xfrm>
            <a:off x="2915816" y="1354757"/>
            <a:ext cx="6120680" cy="55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384" y="1484784"/>
            <a:ext cx="2664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Poznámky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Nutné počítat se stávající zástavbou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Nenarušit ráz krajiny a okolí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Snaha o moderní vzhled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Používat vhodné materiály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Snažit se využít přírodní obnovitelné zdroje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1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8674" r="58565" b="9844"/>
          <a:stretch/>
        </p:blipFill>
        <p:spPr bwMode="auto">
          <a:xfrm>
            <a:off x="251520" y="476672"/>
            <a:ext cx="8640960" cy="58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888432" cy="360040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Dispozice a architektura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16328" r="3550" b="7129"/>
          <a:stretch/>
        </p:blipFill>
        <p:spPr bwMode="auto">
          <a:xfrm>
            <a:off x="12328" y="1268760"/>
            <a:ext cx="9042772" cy="48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Dispozice 1.NP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9" t="21852" r="772" b="6543"/>
          <a:stretch/>
        </p:blipFill>
        <p:spPr bwMode="auto">
          <a:xfrm>
            <a:off x="237067" y="1772816"/>
            <a:ext cx="887783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pohled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6" t="25710" r="4166" b="9599"/>
          <a:stretch/>
        </p:blipFill>
        <p:spPr bwMode="auto">
          <a:xfrm>
            <a:off x="30832" y="1618276"/>
            <a:ext cx="9005664" cy="42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481</TotalTime>
  <Words>164</Words>
  <Application>Microsoft Office PowerPoint</Application>
  <PresentationFormat>Předvádění na obrazovce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Přehlednost</vt:lpstr>
      <vt:lpstr>Obhajoba bakalářské práce Rodinný dům Zálesí</vt:lpstr>
      <vt:lpstr>Obsah </vt:lpstr>
      <vt:lpstr>1. Návrh a cíl práce</vt:lpstr>
      <vt:lpstr>Pohledy, architektonické řešení</vt:lpstr>
      <vt:lpstr>2. Situace a technické řešení</vt:lpstr>
      <vt:lpstr>  </vt:lpstr>
      <vt:lpstr>3. Dispozice a architektura</vt:lpstr>
      <vt:lpstr>Dispozice 1.NP</vt:lpstr>
      <vt:lpstr>Jižní pohled</vt:lpstr>
      <vt:lpstr>4. Slabé stránky Komplikovaná konstrukce krovu Úzce použitelná dispozice Chybějící skladovací prostory </vt:lpstr>
      <vt:lpstr>5. Závěr prezentace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Skoda Jan</dc:creator>
  <cp:lastModifiedBy>Skoda Jan</cp:lastModifiedBy>
  <cp:revision>10</cp:revision>
  <dcterms:created xsi:type="dcterms:W3CDTF">2018-06-11T05:33:15Z</dcterms:created>
  <dcterms:modified xsi:type="dcterms:W3CDTF">2018-06-13T06:48:17Z</dcterms:modified>
</cp:coreProperties>
</file>