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8AF45-1410-1B13-A873-BBED2D973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2EC4BB-C4F7-BA45-F794-3CBF7DCC0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8D9625-9472-5647-E57C-9941C021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C8022D-7512-A8F5-1441-477A559D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9BB796-D32E-5BA4-A1B7-BF944C8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3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FC1AC-FDED-CF47-F8CE-9CF7CAC9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AE61C9-386A-6FC3-7039-2B80B6F62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7A6975-833B-D526-DB71-2B12285F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3CDD86-A83F-EBD2-0A7B-3548C507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A69C5C-1762-957B-2BBA-2754FB57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12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870126-406C-8654-1C10-22E539D4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D043B2-766D-C4E4-5175-AF65613A7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87F7E0-AF00-08A6-7654-3E1DC13C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63EE4E-C17C-A34A-310D-F785B415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B4F2C9-D6C1-22EE-B765-27F8A133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0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54035-251B-4E10-33DE-5691D02C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9F7FE5-7767-93F8-3760-6169FCBE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19F5D0-E112-7EDB-AED4-09117A11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F7540B-92AC-7465-0A55-B3D199D2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B04E04-D031-F6CC-FA85-A517ABB6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01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2174E-5D63-653C-46F8-09CB98E3A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1E1A24-9B11-F138-EBDD-A35C0B86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5995C0-7C96-83E9-0A5A-3E79EFD0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713888-0E81-0708-8DB4-44F86031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4F5BAF-6899-0D0C-3A95-6F7C3FC1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68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AD828-89C5-7AF8-409B-4359B0F2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B17F1D-7AEB-D74B-9A0A-231E55AB9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6FA05C-7BC5-49E3-75B1-C711A8979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B12584-E53B-085B-FE82-F166365C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FD06E4-3A6E-2906-346C-9D8474E2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D8A1D2-4397-B57A-3580-7DBE21CA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86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5D31E-8A63-2B92-8A96-0D4E7780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7739D6-38C5-6880-1406-02CEABE0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72297C-C887-84D6-87CD-47AF659CC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6367EF-276A-4BED-6B92-DC2EB71C5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0CE3895-17C4-A1FE-FA6B-FB3072BEF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C8DDDD-0FC2-BBB4-51DF-B6EFA487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3D9B0E-3A09-7C24-B9B0-5E0E686D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5428F93-5A4C-DD9B-E2B8-2BBE274D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89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BE2F9-431E-09C8-C1F0-3F1D0C03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3C907C-DB68-BEBA-72A2-6AAC1B91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CC688D-45E8-3829-4B38-EE3C24E1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FC6BF9-97F7-B7BF-5A4F-94833663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68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43BDAD-87B0-FA81-43BE-0C12A2CF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B89624-2E5D-A791-E096-903A826D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406C61-F92B-9C09-FEE8-1C3A215E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5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74141-5639-D08E-4C63-758EDDB2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DA9B3-F8D1-0D82-B6F3-F2E54DA7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870CF4-1081-4E20-060D-1D4D25DD5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07DA1C-93EF-DD72-1C19-48BECD11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AF336D-8643-D97C-0645-119EC37F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FA0C36-F821-1177-B52A-AA54DBB2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0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E2DC6-977F-1E09-7D3B-D857F460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B43901-CEAA-A6F8-EBFA-719C3AA31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2779E9-5869-666F-2CCC-72954785D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509838-E8D7-B350-3D17-65DCBDFB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097642-F889-DC3A-F226-8E36D799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3570CB-CDAD-A444-B86B-2A5F1737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05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D09AC-F248-0608-9F5F-5FF02622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972A29-2F4D-FDA2-B042-92FE752F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26F70B-6E9E-2AEF-81A0-8B94FD525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D18C3-669F-4365-BE61-623B2D919B4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B89662-2FA7-94C4-A69A-865DCB872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63CE49-45A2-1B9F-FC03-10CBE5816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D1831B-5D50-4059-9FFF-EE07A7C41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94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BE8C86D4-0817-5ABB-5FB0-48BE594B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34" y="2164200"/>
            <a:ext cx="4508466" cy="28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Freeform: Shape 1041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CB3B5F3C-CC3B-ACC3-1A66-6BD26A7F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15" y="106643"/>
            <a:ext cx="2020428" cy="16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C39691-651F-BEA8-B86A-FED7FDB5597F}"/>
              </a:ext>
            </a:extLst>
          </p:cNvPr>
          <p:cNvSpPr txBox="1"/>
          <p:nvPr/>
        </p:nvSpPr>
        <p:spPr>
          <a:xfrm>
            <a:off x="831693" y="384313"/>
            <a:ext cx="937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Českých Budějovicích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Ústav technicko - technologický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100A4A7-A4EB-1B0C-B8F3-3E3EF0D45CFD}"/>
              </a:ext>
            </a:extLst>
          </p:cNvPr>
          <p:cNvSpPr txBox="1"/>
          <p:nvPr/>
        </p:nvSpPr>
        <p:spPr>
          <a:xfrm>
            <a:off x="105915" y="5276191"/>
            <a:ext cx="6310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		Vojtěch Muška	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		Ing. Jan Kolínský, Ph.D.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 :	Ing. Milan Talíř, MBA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2024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AC20A36-BF6B-483E-5DC8-DCBAB0868A49}"/>
              </a:ext>
            </a:extLst>
          </p:cNvPr>
          <p:cNvSpPr txBox="1"/>
          <p:nvPr/>
        </p:nvSpPr>
        <p:spPr>
          <a:xfrm>
            <a:off x="831693" y="2768697"/>
            <a:ext cx="8046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Automatizovaná výroba a úprava výrobního procesu </a:t>
            </a:r>
          </a:p>
        </p:txBody>
      </p:sp>
    </p:spTree>
    <p:extLst>
      <p:ext uri="{BB962C8B-B14F-4D97-AF65-F5344CB8AC3E}">
        <p14:creationId xmlns:p14="http://schemas.microsoft.com/office/powerpoint/2010/main" val="316436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910CC1C4-DCB2-C768-EC98-98729977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5148" y="175445"/>
            <a:ext cx="1808126" cy="15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0F73085D-7A6F-2ACD-B9AC-9465312A6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9985878" y="5050630"/>
            <a:ext cx="2002921" cy="1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3949C81-0509-7B70-36FD-52A7F6A3BD3D}"/>
              </a:ext>
            </a:extLst>
          </p:cNvPr>
          <p:cNvCxnSpPr/>
          <p:nvPr/>
        </p:nvCxnSpPr>
        <p:spPr>
          <a:xfrm>
            <a:off x="9906255" y="-29666"/>
            <a:ext cx="0" cy="691733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405F7E-7584-6338-2E12-EB7634FD27E3}"/>
              </a:ext>
            </a:extLst>
          </p:cNvPr>
          <p:cNvSpPr txBox="1"/>
          <p:nvPr/>
        </p:nvSpPr>
        <p:spPr>
          <a:xfrm>
            <a:off x="1443038" y="471488"/>
            <a:ext cx="695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16BCCE-862A-7BD8-2CD0-9B534F460302}"/>
              </a:ext>
            </a:extLst>
          </p:cNvPr>
          <p:cNvSpPr txBox="1"/>
          <p:nvPr/>
        </p:nvSpPr>
        <p:spPr>
          <a:xfrm>
            <a:off x="1130785" y="1682217"/>
            <a:ext cx="603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Zaškolený operátor ručního tukování: 19 vteřin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022CB773-1DC5-9AAA-38DF-E72B2A70D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47468"/>
              </p:ext>
            </p:extLst>
          </p:nvPr>
        </p:nvGraphicFramePr>
        <p:xfrm>
          <a:off x="192886" y="2185059"/>
          <a:ext cx="8625012" cy="2795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7502">
                  <a:extLst>
                    <a:ext uri="{9D8B030D-6E8A-4147-A177-3AD203B41FA5}">
                      <a16:colId xmlns:a16="http://schemas.microsoft.com/office/drawing/2014/main" val="3307266173"/>
                    </a:ext>
                  </a:extLst>
                </a:gridCol>
                <a:gridCol w="1437502">
                  <a:extLst>
                    <a:ext uri="{9D8B030D-6E8A-4147-A177-3AD203B41FA5}">
                      <a16:colId xmlns:a16="http://schemas.microsoft.com/office/drawing/2014/main" val="2272900028"/>
                    </a:ext>
                  </a:extLst>
                </a:gridCol>
                <a:gridCol w="1437502">
                  <a:extLst>
                    <a:ext uri="{9D8B030D-6E8A-4147-A177-3AD203B41FA5}">
                      <a16:colId xmlns:a16="http://schemas.microsoft.com/office/drawing/2014/main" val="3968440376"/>
                    </a:ext>
                  </a:extLst>
                </a:gridCol>
                <a:gridCol w="1437502">
                  <a:extLst>
                    <a:ext uri="{9D8B030D-6E8A-4147-A177-3AD203B41FA5}">
                      <a16:colId xmlns:a16="http://schemas.microsoft.com/office/drawing/2014/main" val="3062850551"/>
                    </a:ext>
                  </a:extLst>
                </a:gridCol>
                <a:gridCol w="1437502">
                  <a:extLst>
                    <a:ext uri="{9D8B030D-6E8A-4147-A177-3AD203B41FA5}">
                      <a16:colId xmlns:a16="http://schemas.microsoft.com/office/drawing/2014/main" val="3067996362"/>
                    </a:ext>
                  </a:extLst>
                </a:gridCol>
                <a:gridCol w="1437502">
                  <a:extLst>
                    <a:ext uri="{9D8B030D-6E8A-4147-A177-3AD203B41FA5}">
                      <a16:colId xmlns:a16="http://schemas.microsoft.com/office/drawing/2014/main" val="1253468897"/>
                    </a:ext>
                  </a:extLst>
                </a:gridCol>
              </a:tblGrid>
              <a:tr h="92314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Vzdálenost</a:t>
                      </a:r>
                      <a:br>
                        <a:rPr lang="cs-CZ" dirty="0"/>
                      </a:br>
                      <a:r>
                        <a:rPr lang="cs-CZ" dirty="0"/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Rychlost posuvu (mm/s)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Výsledná hodnota</a:t>
                      </a:r>
                    </a:p>
                    <a:p>
                      <a:pPr algn="ctr"/>
                      <a:r>
                        <a:rPr lang="cs-CZ" dirty="0"/>
                        <a:t>(vteřiny)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032788"/>
                  </a:ext>
                </a:extLst>
              </a:tr>
              <a:tr h="37438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 až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6,225 mm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mm/s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1,245s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1681690"/>
                  </a:ext>
                </a:extLst>
              </a:tr>
              <a:tr h="37438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 až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4,30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mm/s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0,86s</a:t>
                      </a: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69544"/>
                  </a:ext>
                </a:extLst>
              </a:tr>
              <a:tr h="37438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 až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2,15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mm/s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0,43s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59413"/>
                  </a:ext>
                </a:extLst>
              </a:tr>
              <a:tr h="37438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až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4,30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mm/s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0,86s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8477181"/>
                  </a:ext>
                </a:extLst>
              </a:tr>
              <a:tr h="37438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 až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6,225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 mm/s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1,245s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791767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B82DFC8D-D6BC-FCEF-938F-CFCD9F521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2153558"/>
            <a:ext cx="4280272" cy="2858068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8842F52-517B-1D5B-3AE2-F93D6006E4EF}"/>
              </a:ext>
            </a:extLst>
          </p:cNvPr>
          <p:cNvCxnSpPr/>
          <p:nvPr/>
        </p:nvCxnSpPr>
        <p:spPr>
          <a:xfrm>
            <a:off x="9875847" y="2153558"/>
            <a:ext cx="595058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D0AE03D-51D2-6DA7-63C0-53BD7738E463}"/>
              </a:ext>
            </a:extLst>
          </p:cNvPr>
          <p:cNvCxnSpPr/>
          <p:nvPr/>
        </p:nvCxnSpPr>
        <p:spPr>
          <a:xfrm>
            <a:off x="9875847" y="5002977"/>
            <a:ext cx="595058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33E88D5D-7B2E-DDAB-53C0-BEE518723A5E}"/>
              </a:ext>
            </a:extLst>
          </p:cNvPr>
          <p:cNvCxnSpPr>
            <a:cxnSpLocks/>
          </p:cNvCxnSpPr>
          <p:nvPr/>
        </p:nvCxnSpPr>
        <p:spPr>
          <a:xfrm>
            <a:off x="10470905" y="2153558"/>
            <a:ext cx="0" cy="285806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83CA1AE-73E5-FDCB-5094-BB018091B9C9}"/>
              </a:ext>
            </a:extLst>
          </p:cNvPr>
          <p:cNvSpPr txBox="1"/>
          <p:nvPr/>
        </p:nvSpPr>
        <p:spPr>
          <a:xfrm>
            <a:off x="483973" y="5259273"/>
            <a:ext cx="4402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 sečtení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4,62s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Založení dílu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čas potřebný pro tukování</a:t>
            </a:r>
          </a:p>
        </p:txBody>
      </p:sp>
    </p:spTree>
    <p:extLst>
      <p:ext uri="{BB962C8B-B14F-4D97-AF65-F5344CB8AC3E}">
        <p14:creationId xmlns:p14="http://schemas.microsoft.com/office/powerpoint/2010/main" val="347630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910CC1C4-DCB2-C768-EC98-98729977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061" y="175445"/>
            <a:ext cx="2343213" cy="19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0F73085D-7A6F-2ACD-B9AC-9465312A6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9535886" y="4644572"/>
            <a:ext cx="2452914" cy="22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3949C81-0509-7B70-36FD-52A7F6A3BD3D}"/>
              </a:ext>
            </a:extLst>
          </p:cNvPr>
          <p:cNvCxnSpPr/>
          <p:nvPr/>
        </p:nvCxnSpPr>
        <p:spPr>
          <a:xfrm>
            <a:off x="9234742" y="0"/>
            <a:ext cx="0" cy="691733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8B1360-A40E-C193-B3C2-3DFB6B5A2BF6}"/>
              </a:ext>
            </a:extLst>
          </p:cNvPr>
          <p:cNvSpPr txBox="1"/>
          <p:nvPr/>
        </p:nvSpPr>
        <p:spPr>
          <a:xfrm>
            <a:off x="2387212" y="558412"/>
            <a:ext cx="5158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D1ADDF-9910-B38E-95EE-28A7EE4DC3D5}"/>
              </a:ext>
            </a:extLst>
          </p:cNvPr>
          <p:cNvSpPr txBox="1"/>
          <p:nvPr/>
        </p:nvSpPr>
        <p:spPr>
          <a:xfrm>
            <a:off x="609552" y="1912562"/>
            <a:ext cx="8259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Můžete podrobněji vysvětlit, proč jste zvolil právě kartézského robota pro automatizaci tukovací stanice? Zvažoval jste i jiné typy robotů? </a:t>
            </a:r>
          </a:p>
          <a:p>
            <a:pPr marL="342900" indent="-342900">
              <a:buAutoNum type="arabicPeriod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Jaké jsou hlavní technické a ekonomické výzvy, které očekáváte při implementaci navrhovaných změn v automatizaci tukovací stanice? </a:t>
            </a:r>
          </a:p>
          <a:p>
            <a:pPr marL="342900" indent="-342900">
              <a:buAutoNum type="arabicPeriod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Můžete konkrétněji kvantifikovat očekávané přínosy automatizace tukovací stanice, například v procentech zvýšení produktivity nebo snížení chybovosti?</a:t>
            </a:r>
          </a:p>
        </p:txBody>
      </p:sp>
    </p:spTree>
    <p:extLst>
      <p:ext uri="{BB962C8B-B14F-4D97-AF65-F5344CB8AC3E}">
        <p14:creationId xmlns:p14="http://schemas.microsoft.com/office/powerpoint/2010/main" val="91935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910CC1C4-DCB2-C768-EC98-98729977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061" y="175445"/>
            <a:ext cx="2343213" cy="19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0F73085D-7A6F-2ACD-B9AC-9465312A6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9535886" y="4644572"/>
            <a:ext cx="2452914" cy="22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3949C81-0509-7B70-36FD-52A7F6A3BD3D}"/>
              </a:ext>
            </a:extLst>
          </p:cNvPr>
          <p:cNvCxnSpPr/>
          <p:nvPr/>
        </p:nvCxnSpPr>
        <p:spPr>
          <a:xfrm>
            <a:off x="9234742" y="0"/>
            <a:ext cx="0" cy="691733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D83814-69F6-CE6E-ABB6-D5B1705E6C12}"/>
              </a:ext>
            </a:extLst>
          </p:cNvPr>
          <p:cNvSpPr txBox="1"/>
          <p:nvPr/>
        </p:nvSpPr>
        <p:spPr>
          <a:xfrm>
            <a:off x="1654295" y="2596891"/>
            <a:ext cx="6234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3264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7000">
              <a:srgbClr val="CCCCCC"/>
            </a:gs>
            <a:gs pos="72000">
              <a:schemeClr val="bg1">
                <a:lumMod val="85000"/>
              </a:schemeClr>
            </a:gs>
            <a:gs pos="95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45E99A-692F-9C7F-D004-D5F19426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8224714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Motivace a důvody k řešení daného problému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B8E4B-C1D1-8416-E564-40BEDF63D8B1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Snaha o zlepšení výrobního procesu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Spojení profese a studia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Zlepšení produktivity</a:t>
            </a:r>
          </a:p>
        </p:txBody>
      </p:sp>
      <p:pic>
        <p:nvPicPr>
          <p:cNvPr id="6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A45D7D2F-574D-0061-44DB-486AB9D8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2118" y="329184"/>
            <a:ext cx="2252425" cy="187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B99737A0-71E4-287F-8994-294001C531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12425" r="25374" b="14037"/>
          <a:stretch/>
        </p:blipFill>
        <p:spPr bwMode="auto">
          <a:xfrm>
            <a:off x="9102118" y="4352544"/>
            <a:ext cx="2310137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2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99DB43AC-D4EF-18C4-1298-D0698303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2170" y="179010"/>
            <a:ext cx="2343213" cy="19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8520D43-05D3-D12E-6562-5ADA7D9296C2}"/>
              </a:ext>
            </a:extLst>
          </p:cNvPr>
          <p:cNvSpPr txBox="1"/>
          <p:nvPr/>
        </p:nvSpPr>
        <p:spPr>
          <a:xfrm>
            <a:off x="3932642" y="447463"/>
            <a:ext cx="234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9F82FB-B105-B5AA-B0FF-085A348375D3}"/>
              </a:ext>
            </a:extLst>
          </p:cNvPr>
          <p:cNvSpPr txBox="1"/>
          <p:nvPr/>
        </p:nvSpPr>
        <p:spPr>
          <a:xfrm>
            <a:off x="2771120" y="3106169"/>
            <a:ext cx="589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Analýza stávajícího stavu výrobní linky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Problematika vybrané výrobní linky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Návrh a implementace vybrané výrobní linky</a:t>
            </a:r>
          </a:p>
        </p:txBody>
      </p:sp>
    </p:spTree>
    <p:extLst>
      <p:ext uri="{BB962C8B-B14F-4D97-AF65-F5344CB8AC3E}">
        <p14:creationId xmlns:p14="http://schemas.microsoft.com/office/powerpoint/2010/main" val="211221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22A335D5-C5C5-3DBE-A782-6AC487534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9535886" y="4644572"/>
            <a:ext cx="2452914" cy="22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1D6186B-9E72-832A-D078-D04DE8EF3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26" y="175445"/>
            <a:ext cx="7325747" cy="1238423"/>
          </a:xfrm>
          <a:prstGeom prst="rect">
            <a:avLst/>
          </a:prstGeom>
        </p:spPr>
      </p:pic>
      <p:pic>
        <p:nvPicPr>
          <p:cNvPr id="11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7ACDD889-22A9-A038-C9A5-E49AD1EE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061" y="175445"/>
            <a:ext cx="2343213" cy="19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6331603-3BDB-44C6-6E03-2082EC977E43}"/>
              </a:ext>
            </a:extLst>
          </p:cNvPr>
          <p:cNvSpPr txBox="1"/>
          <p:nvPr/>
        </p:nvSpPr>
        <p:spPr>
          <a:xfrm>
            <a:off x="593314" y="1807860"/>
            <a:ext cx="2729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BCS Automotive interface solutions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59F676B-9058-3339-5C32-DE1FB68FDF4A}"/>
              </a:ext>
            </a:extLst>
          </p:cNvPr>
          <p:cNvCxnSpPr>
            <a:cxnSpLocks/>
          </p:cNvCxnSpPr>
          <p:nvPr/>
        </p:nvCxnSpPr>
        <p:spPr>
          <a:xfrm>
            <a:off x="3497056" y="1413868"/>
            <a:ext cx="0" cy="544413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86FAAB7-1C25-890A-1D53-289D0CB93F8E}"/>
              </a:ext>
            </a:extLst>
          </p:cNvPr>
          <p:cNvCxnSpPr/>
          <p:nvPr/>
        </p:nvCxnSpPr>
        <p:spPr>
          <a:xfrm flipH="1">
            <a:off x="0" y="4644572"/>
            <a:ext cx="349705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EADA103-96C0-2DF0-FEE8-C90AD8BD73F7}"/>
              </a:ext>
            </a:extLst>
          </p:cNvPr>
          <p:cNvSpPr txBox="1"/>
          <p:nvPr/>
        </p:nvSpPr>
        <p:spPr>
          <a:xfrm>
            <a:off x="3919356" y="2317411"/>
            <a:ext cx="5769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Výrobce a dodavatel pro automobilový průmysl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Zaměření na složité interiérové spínače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Výrobce spínačů pro světové přední značky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Národní producent</a:t>
            </a:r>
          </a:p>
        </p:txBody>
      </p:sp>
    </p:spTree>
    <p:extLst>
      <p:ext uri="{BB962C8B-B14F-4D97-AF65-F5344CB8AC3E}">
        <p14:creationId xmlns:p14="http://schemas.microsoft.com/office/powerpoint/2010/main" val="316979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98AA769-0E18-D415-983F-51A082ACD2CA}"/>
              </a:ext>
            </a:extLst>
          </p:cNvPr>
          <p:cNvSpPr txBox="1"/>
          <p:nvPr/>
        </p:nvSpPr>
        <p:spPr>
          <a:xfrm>
            <a:off x="154863" y="2668841"/>
            <a:ext cx="4497887" cy="1395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Spí</a:t>
            </a:r>
            <a:r>
              <a:rPr lang="cs-CZ" sz="400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nače linky PORSCHE</a:t>
            </a:r>
            <a:endParaRPr lang="en-US" sz="40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C262440-63D4-82C7-13B7-AE0FF0D5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853" y="530496"/>
            <a:ext cx="2438262" cy="1200375"/>
          </a:xfrm>
          <a:prstGeom prst="rect">
            <a:avLst/>
          </a:prstGeom>
        </p:spPr>
      </p:pic>
      <p:pic>
        <p:nvPicPr>
          <p:cNvPr id="4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6859BEDB-DA4A-2885-FA43-B59494B42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327571" y="4840736"/>
            <a:ext cx="1886342" cy="17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8BC137D3-92D5-BD90-4C92-CBA7E999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445" y="137671"/>
            <a:ext cx="2090594" cy="17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 descr="Obsah obrázku Sluchátka&#10;&#10;Popis byl vytvořen automaticky">
            <a:extLst>
              <a:ext uri="{FF2B5EF4-FFF2-40B4-BE49-F238E27FC236}">
                <a16:creationId xmlns:a16="http://schemas.microsoft.com/office/drawing/2014/main" id="{EC96D9C4-18FB-D77F-AA15-B8853FA97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337" y="5040280"/>
            <a:ext cx="2879491" cy="11302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56858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Středová konzola, volant, Autohifi, auto&#10;&#10;Popis byl vytvořen automaticky">
            <a:extLst>
              <a:ext uri="{FF2B5EF4-FFF2-40B4-BE49-F238E27FC236}">
                <a16:creationId xmlns:a16="http://schemas.microsoft.com/office/drawing/2014/main" id="{3F1C704A-0FAA-3CFB-8F54-97A040C8A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757" y="240851"/>
            <a:ext cx="3049924" cy="170795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228770"/>
            <a:ext cx="609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750" y="4581803"/>
            <a:ext cx="605525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052694BB-E482-4050-6083-5929D1813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592" y="5099322"/>
            <a:ext cx="2369932" cy="118496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344BE3D-9FA0-06F6-B39D-2466534B10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668842"/>
            <a:ext cx="2297215" cy="139544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8B9F328-F2F0-7D8A-7A67-580A0E1C0D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5211" y="2663630"/>
            <a:ext cx="2305632" cy="15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3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A6EBAEA5-57AB-1EB8-EE61-FFD0A0359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9535886" y="4644572"/>
            <a:ext cx="2452914" cy="22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3DF00BDC-8578-2184-D06F-02E9F120C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061" y="175445"/>
            <a:ext cx="2343213" cy="19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0CF361A-1E1F-CCA2-6771-FD6F7B8848B5}"/>
              </a:ext>
            </a:extLst>
          </p:cNvPr>
          <p:cNvCxnSpPr/>
          <p:nvPr/>
        </p:nvCxnSpPr>
        <p:spPr>
          <a:xfrm>
            <a:off x="9234742" y="0"/>
            <a:ext cx="0" cy="691733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941BAE1-C098-D346-FB05-C8806A60BA4C}"/>
              </a:ext>
            </a:extLst>
          </p:cNvPr>
          <p:cNvSpPr txBox="1"/>
          <p:nvPr/>
        </p:nvSpPr>
        <p:spPr>
          <a:xfrm>
            <a:off x="2607467" y="371476"/>
            <a:ext cx="486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Výrobní proces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0CA3CD-01DF-4D37-9BA3-AAE766488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00" y="1013698"/>
            <a:ext cx="7239469" cy="306260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ADCD25D-F7BF-E504-D5BA-D2A12B60B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84" y="4167526"/>
            <a:ext cx="2618580" cy="246405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D1942F0-21B1-41A3-819F-30D7D8F4E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003" y="4167524"/>
            <a:ext cx="2339066" cy="246405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B6B0F87-07A9-BE9A-8017-724EB3E93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422" y="4167524"/>
            <a:ext cx="1797123" cy="24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910CC1C4-DCB2-C768-EC98-98729977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061" y="175445"/>
            <a:ext cx="2343213" cy="19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0F73085D-7A6F-2ACD-B9AC-9465312A6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9535886" y="4644572"/>
            <a:ext cx="2452914" cy="22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3949C81-0509-7B70-36FD-52A7F6A3BD3D}"/>
              </a:ext>
            </a:extLst>
          </p:cNvPr>
          <p:cNvCxnSpPr/>
          <p:nvPr/>
        </p:nvCxnSpPr>
        <p:spPr>
          <a:xfrm>
            <a:off x="9234742" y="0"/>
            <a:ext cx="0" cy="691733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7AA8F3-C69F-EEB4-7912-4697FAEECB8F}"/>
              </a:ext>
            </a:extLst>
          </p:cNvPr>
          <p:cNvSpPr txBox="1"/>
          <p:nvPr/>
        </p:nvSpPr>
        <p:spPr>
          <a:xfrm>
            <a:off x="2158399" y="429610"/>
            <a:ext cx="515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OP.10 Ruční tukování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F31A42-811F-59FC-344D-4649B825D406}"/>
              </a:ext>
            </a:extLst>
          </p:cNvPr>
          <p:cNvSpPr txBox="1"/>
          <p:nvPr/>
        </p:nvSpPr>
        <p:spPr>
          <a:xfrm>
            <a:off x="1800717" y="2128123"/>
            <a:ext cx="58721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Problematika ručního tukování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Čas potřebný pro zhotovení jednoho spínače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4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910CC1C4-DCB2-C768-EC98-98729977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9280" y="175445"/>
            <a:ext cx="1743994" cy="14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0F73085D-7A6F-2ACD-B9AC-9465312A6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10104630" y="5157788"/>
            <a:ext cx="1884170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4FAF4B-0534-8ADB-1374-274A2D833522}"/>
              </a:ext>
            </a:extLst>
          </p:cNvPr>
          <p:cNvSpPr txBox="1"/>
          <p:nvPr/>
        </p:nvSpPr>
        <p:spPr>
          <a:xfrm>
            <a:off x="2493168" y="392906"/>
            <a:ext cx="441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Tukovaná součást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7E8BA1-DAE0-5D60-9C80-7578DA19F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290051"/>
            <a:ext cx="4432180" cy="33718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277D372-1148-D9BD-97BD-332900FFE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425" y="1295256"/>
            <a:ext cx="2306575" cy="206645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981170F-2B14-86AE-71CB-5C7D12E2C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758" y="3496286"/>
            <a:ext cx="4744490" cy="2968808"/>
          </a:xfrm>
          <a:prstGeom prst="rect">
            <a:avLst/>
          </a:prstGeom>
        </p:spPr>
      </p:pic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FBBD72B-7145-E408-FD8B-60090164D10B}"/>
              </a:ext>
            </a:extLst>
          </p:cNvPr>
          <p:cNvCxnSpPr/>
          <p:nvPr/>
        </p:nvCxnSpPr>
        <p:spPr>
          <a:xfrm>
            <a:off x="9653551" y="-29666"/>
            <a:ext cx="0" cy="691733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6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E5B91DA4-7E8E-FC43-ABAD-63144896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739" y="3458665"/>
            <a:ext cx="1842960" cy="2969629"/>
          </a:xfrm>
          <a:prstGeom prst="rect">
            <a:avLst/>
          </a:prstGeom>
        </p:spPr>
      </p:pic>
      <p:pic>
        <p:nvPicPr>
          <p:cNvPr id="2" name="Picture 2" descr="Kontakty firmy Vysoká škola technická a ekonomická v Českých ...">
            <a:extLst>
              <a:ext uri="{FF2B5EF4-FFF2-40B4-BE49-F238E27FC236}">
                <a16:creationId xmlns:a16="http://schemas.microsoft.com/office/drawing/2014/main" id="{910CC1C4-DCB2-C768-EC98-98729977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0061" y="175445"/>
            <a:ext cx="2343213" cy="19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Ozubené Kolo Ozubená Kola Grafický - Obrázek zdarma na Pixabay - Pixabay">
            <a:extLst>
              <a:ext uri="{FF2B5EF4-FFF2-40B4-BE49-F238E27FC236}">
                <a16:creationId xmlns:a16="http://schemas.microsoft.com/office/drawing/2014/main" id="{0F73085D-7A6F-2ACD-B9AC-9465312A6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12768" r="22028" b="11370"/>
          <a:stretch/>
        </p:blipFill>
        <p:spPr bwMode="auto">
          <a:xfrm>
            <a:off x="9535886" y="4644572"/>
            <a:ext cx="2452914" cy="22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3949C81-0509-7B70-36FD-52A7F6A3BD3D}"/>
              </a:ext>
            </a:extLst>
          </p:cNvPr>
          <p:cNvCxnSpPr/>
          <p:nvPr/>
        </p:nvCxnSpPr>
        <p:spPr>
          <a:xfrm>
            <a:off x="9234742" y="0"/>
            <a:ext cx="0" cy="691733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DB6FE5-63C5-16DF-5133-CBF3F5C2A946}"/>
              </a:ext>
            </a:extLst>
          </p:cNvPr>
          <p:cNvSpPr txBox="1"/>
          <p:nvPr/>
        </p:nvSpPr>
        <p:spPr>
          <a:xfrm>
            <a:off x="1485901" y="357188"/>
            <a:ext cx="6415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Návrh automatizace OP.10 Automatické tukování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F4180C4-8F55-E27F-CA0B-D7A328AC75A7}"/>
              </a:ext>
            </a:extLst>
          </p:cNvPr>
          <p:cNvSpPr txBox="1"/>
          <p:nvPr/>
        </p:nvSpPr>
        <p:spPr>
          <a:xfrm>
            <a:off x="564357" y="1993107"/>
            <a:ext cx="3464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Volba robota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Volba tukovací soustavy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Volba trysky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Volba maziva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7AC1AA-C2BC-1CED-AF68-A00DC12F2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" y="3648304"/>
            <a:ext cx="2857899" cy="14765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126E7FC-CBBA-9565-B0CB-6EC72791E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315" y="3094809"/>
            <a:ext cx="1933845" cy="350568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E91218F-FB07-EAA0-0482-40A5075AC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" y="5456643"/>
            <a:ext cx="4358174" cy="94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59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306</Words>
  <Application>Microsoft Office PowerPoint</Application>
  <PresentationFormat>Širokoúhlá obrazovka</PresentationFormat>
  <Paragraphs>68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Motiv Office</vt:lpstr>
      <vt:lpstr>Prezentace aplikace PowerPoint</vt:lpstr>
      <vt:lpstr>Motivace a důvody k řešení daného problému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Vojtěch Muška</dc:creator>
  <cp:lastModifiedBy>Vojtěch Muška</cp:lastModifiedBy>
  <cp:revision>4</cp:revision>
  <dcterms:created xsi:type="dcterms:W3CDTF">2024-06-17T12:56:54Z</dcterms:created>
  <dcterms:modified xsi:type="dcterms:W3CDTF">2024-06-18T11:52:54Z</dcterms:modified>
</cp:coreProperties>
</file>