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70" r:id="rId10"/>
    <p:sldId id="266" r:id="rId11"/>
    <p:sldId id="267" r:id="rId12"/>
    <p:sldId id="268" r:id="rId13"/>
    <p:sldId id="263" r:id="rId14"/>
    <p:sldId id="264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Růzha" userId="b63e992382bdc11d" providerId="LiveId" clId="{B0C1FED4-DDEB-480D-8A19-553E21C728F4}"/>
    <pc:docChg chg="undo custSel addSld modSld">
      <pc:chgData name="Richard Růzha" userId="b63e992382bdc11d" providerId="LiveId" clId="{B0C1FED4-DDEB-480D-8A19-553E21C728F4}" dt="2024-06-17T01:29:22.966" v="1541" actId="122"/>
      <pc:docMkLst>
        <pc:docMk/>
      </pc:docMkLst>
      <pc:sldChg chg="modSp mod">
        <pc:chgData name="Richard Růzha" userId="b63e992382bdc11d" providerId="LiveId" clId="{B0C1FED4-DDEB-480D-8A19-553E21C728F4}" dt="2024-06-17T01:29:22.966" v="1541" actId="122"/>
        <pc:sldMkLst>
          <pc:docMk/>
          <pc:sldMk cId="212407587" sldId="256"/>
        </pc:sldMkLst>
        <pc:spChg chg="mod">
          <ac:chgData name="Richard Růzha" userId="b63e992382bdc11d" providerId="LiveId" clId="{B0C1FED4-DDEB-480D-8A19-553E21C728F4}" dt="2024-06-17T01:28:54.751" v="1536" actId="27636"/>
          <ac:spMkLst>
            <pc:docMk/>
            <pc:sldMk cId="212407587" sldId="256"/>
            <ac:spMk id="2" creationId="{72435115-E952-E9BE-E475-3639412B7881}"/>
          </ac:spMkLst>
        </pc:spChg>
        <pc:spChg chg="mod">
          <ac:chgData name="Richard Růzha" userId="b63e992382bdc11d" providerId="LiveId" clId="{B0C1FED4-DDEB-480D-8A19-553E21C728F4}" dt="2024-06-17T01:29:22.966" v="1541" actId="122"/>
          <ac:spMkLst>
            <pc:docMk/>
            <pc:sldMk cId="212407587" sldId="256"/>
            <ac:spMk id="3" creationId="{0D06E634-99D4-25AA-A3C3-8295EE038017}"/>
          </ac:spMkLst>
        </pc:spChg>
        <pc:spChg chg="mod">
          <ac:chgData name="Richard Růzha" userId="b63e992382bdc11d" providerId="LiveId" clId="{B0C1FED4-DDEB-480D-8A19-553E21C728F4}" dt="2024-06-17T01:16:42.392" v="1243" actId="2711"/>
          <ac:spMkLst>
            <pc:docMk/>
            <pc:sldMk cId="212407587" sldId="256"/>
            <ac:spMk id="5" creationId="{39AFD79B-8D41-2C83-0453-FCB5E7640D3F}"/>
          </ac:spMkLst>
        </pc:spChg>
      </pc:sldChg>
      <pc:sldChg chg="modSp new mod">
        <pc:chgData name="Richard Růzha" userId="b63e992382bdc11d" providerId="LiveId" clId="{B0C1FED4-DDEB-480D-8A19-553E21C728F4}" dt="2024-06-17T01:28:54.136" v="1535"/>
        <pc:sldMkLst>
          <pc:docMk/>
          <pc:sldMk cId="3970384943" sldId="257"/>
        </pc:sldMkLst>
        <pc:spChg chg="mod">
          <ac:chgData name="Richard Růzha" userId="b63e992382bdc11d" providerId="LiveId" clId="{B0C1FED4-DDEB-480D-8A19-553E21C728F4}" dt="2024-06-17T01:28:54.136" v="1535"/>
          <ac:spMkLst>
            <pc:docMk/>
            <pc:sldMk cId="3970384943" sldId="257"/>
            <ac:spMk id="2" creationId="{D58631F7-B3A5-F193-FC13-1D3219BE098E}"/>
          </ac:spMkLst>
        </pc:spChg>
        <pc:spChg chg="mod">
          <ac:chgData name="Richard Růzha" userId="b63e992382bdc11d" providerId="LiveId" clId="{B0C1FED4-DDEB-480D-8A19-553E21C728F4}" dt="2024-06-17T01:28:54.136" v="1535"/>
          <ac:spMkLst>
            <pc:docMk/>
            <pc:sldMk cId="3970384943" sldId="257"/>
            <ac:spMk id="3" creationId="{3CEB11A6-C512-1EE2-00BB-99D3BCB84E92}"/>
          </ac:spMkLst>
        </pc:spChg>
      </pc:sldChg>
      <pc:sldChg chg="modSp new mod">
        <pc:chgData name="Richard Růzha" userId="b63e992382bdc11d" providerId="LiveId" clId="{B0C1FED4-DDEB-480D-8A19-553E21C728F4}" dt="2024-06-17T01:28:54.136" v="1535"/>
        <pc:sldMkLst>
          <pc:docMk/>
          <pc:sldMk cId="3549978261" sldId="258"/>
        </pc:sldMkLst>
        <pc:spChg chg="mod">
          <ac:chgData name="Richard Růzha" userId="b63e992382bdc11d" providerId="LiveId" clId="{B0C1FED4-DDEB-480D-8A19-553E21C728F4}" dt="2024-06-17T01:28:54.136" v="1535"/>
          <ac:spMkLst>
            <pc:docMk/>
            <pc:sldMk cId="3549978261" sldId="258"/>
            <ac:spMk id="2" creationId="{AA61FDF9-ADE5-6192-9FC8-A8CA7425EC9D}"/>
          </ac:spMkLst>
        </pc:spChg>
        <pc:spChg chg="mod">
          <ac:chgData name="Richard Růzha" userId="b63e992382bdc11d" providerId="LiveId" clId="{B0C1FED4-DDEB-480D-8A19-553E21C728F4}" dt="2024-06-17T01:28:54.136" v="1535"/>
          <ac:spMkLst>
            <pc:docMk/>
            <pc:sldMk cId="3549978261" sldId="258"/>
            <ac:spMk id="3" creationId="{AF9851DA-09C6-98B6-9E24-4907AA6CDE0A}"/>
          </ac:spMkLst>
        </pc:spChg>
      </pc:sldChg>
      <pc:sldChg chg="modSp new mod">
        <pc:chgData name="Richard Růzha" userId="b63e992382bdc11d" providerId="LiveId" clId="{B0C1FED4-DDEB-480D-8A19-553E21C728F4}" dt="2024-06-17T01:28:54.136" v="1535"/>
        <pc:sldMkLst>
          <pc:docMk/>
          <pc:sldMk cId="2082399943" sldId="259"/>
        </pc:sldMkLst>
        <pc:spChg chg="mod">
          <ac:chgData name="Richard Růzha" userId="b63e992382bdc11d" providerId="LiveId" clId="{B0C1FED4-DDEB-480D-8A19-553E21C728F4}" dt="2024-06-17T01:28:54.136" v="1535"/>
          <ac:spMkLst>
            <pc:docMk/>
            <pc:sldMk cId="2082399943" sldId="259"/>
            <ac:spMk id="2" creationId="{489ACDC6-7BF9-11BD-06D5-63E511F2C7BB}"/>
          </ac:spMkLst>
        </pc:spChg>
        <pc:spChg chg="mod">
          <ac:chgData name="Richard Růzha" userId="b63e992382bdc11d" providerId="LiveId" clId="{B0C1FED4-DDEB-480D-8A19-553E21C728F4}" dt="2024-06-17T01:28:54.136" v="1535"/>
          <ac:spMkLst>
            <pc:docMk/>
            <pc:sldMk cId="2082399943" sldId="259"/>
            <ac:spMk id="3" creationId="{06C48C59-A00A-59B3-EC9D-3979D3BCCB55}"/>
          </ac:spMkLst>
        </pc:spChg>
      </pc:sldChg>
      <pc:sldChg chg="modSp new mod">
        <pc:chgData name="Richard Růzha" userId="b63e992382bdc11d" providerId="LiveId" clId="{B0C1FED4-DDEB-480D-8A19-553E21C728F4}" dt="2024-06-17T01:28:54.136" v="1535"/>
        <pc:sldMkLst>
          <pc:docMk/>
          <pc:sldMk cId="3049802052" sldId="260"/>
        </pc:sldMkLst>
        <pc:spChg chg="mod">
          <ac:chgData name="Richard Růzha" userId="b63e992382bdc11d" providerId="LiveId" clId="{B0C1FED4-DDEB-480D-8A19-553E21C728F4}" dt="2024-06-17T01:28:54.136" v="1535"/>
          <ac:spMkLst>
            <pc:docMk/>
            <pc:sldMk cId="3049802052" sldId="260"/>
            <ac:spMk id="2" creationId="{C5ADBDFD-8347-8F94-1E4D-5EA173356F29}"/>
          </ac:spMkLst>
        </pc:spChg>
        <pc:spChg chg="mod">
          <ac:chgData name="Richard Růzha" userId="b63e992382bdc11d" providerId="LiveId" clId="{B0C1FED4-DDEB-480D-8A19-553E21C728F4}" dt="2024-06-17T01:28:54.136" v="1535"/>
          <ac:spMkLst>
            <pc:docMk/>
            <pc:sldMk cId="3049802052" sldId="260"/>
            <ac:spMk id="3" creationId="{EDED9934-36B1-D549-A168-ADBB6133E5BF}"/>
          </ac:spMkLst>
        </pc:spChg>
      </pc:sldChg>
      <pc:sldChg chg="modSp new mod">
        <pc:chgData name="Richard Růzha" userId="b63e992382bdc11d" providerId="LiveId" clId="{B0C1FED4-DDEB-480D-8A19-553E21C728F4}" dt="2024-06-17T01:29:08.809" v="1538" actId="108"/>
        <pc:sldMkLst>
          <pc:docMk/>
          <pc:sldMk cId="4127335225" sldId="261"/>
        </pc:sldMkLst>
        <pc:spChg chg="mod">
          <ac:chgData name="Richard Růzha" userId="b63e992382bdc11d" providerId="LiveId" clId="{B0C1FED4-DDEB-480D-8A19-553E21C728F4}" dt="2024-06-17T01:28:54.136" v="1535"/>
          <ac:spMkLst>
            <pc:docMk/>
            <pc:sldMk cId="4127335225" sldId="261"/>
            <ac:spMk id="2" creationId="{7EE9C7F2-A21A-2CB8-8C82-21DAD2F7EE88}"/>
          </ac:spMkLst>
        </pc:spChg>
        <pc:spChg chg="mod">
          <ac:chgData name="Richard Růzha" userId="b63e992382bdc11d" providerId="LiveId" clId="{B0C1FED4-DDEB-480D-8A19-553E21C728F4}" dt="2024-06-17T01:29:08.809" v="1538" actId="108"/>
          <ac:spMkLst>
            <pc:docMk/>
            <pc:sldMk cId="4127335225" sldId="261"/>
            <ac:spMk id="3" creationId="{EBECB471-BD65-40D9-36E5-F4568D9EBC12}"/>
          </ac:spMkLst>
        </pc:spChg>
      </pc:sldChg>
      <pc:sldChg chg="modSp new mod">
        <pc:chgData name="Richard Růzha" userId="b63e992382bdc11d" providerId="LiveId" clId="{B0C1FED4-DDEB-480D-8A19-553E21C728F4}" dt="2024-06-17T01:28:54.136" v="1535"/>
        <pc:sldMkLst>
          <pc:docMk/>
          <pc:sldMk cId="701513871" sldId="262"/>
        </pc:sldMkLst>
        <pc:spChg chg="mod">
          <ac:chgData name="Richard Růzha" userId="b63e992382bdc11d" providerId="LiveId" clId="{B0C1FED4-DDEB-480D-8A19-553E21C728F4}" dt="2024-06-17T01:28:54.136" v="1535"/>
          <ac:spMkLst>
            <pc:docMk/>
            <pc:sldMk cId="701513871" sldId="262"/>
            <ac:spMk id="2" creationId="{371F15F8-19FD-1C72-EF52-791CAB4765DC}"/>
          </ac:spMkLst>
        </pc:spChg>
        <pc:spChg chg="mod">
          <ac:chgData name="Richard Růzha" userId="b63e992382bdc11d" providerId="LiveId" clId="{B0C1FED4-DDEB-480D-8A19-553E21C728F4}" dt="2024-06-17T01:28:54.136" v="1535"/>
          <ac:spMkLst>
            <pc:docMk/>
            <pc:sldMk cId="701513871" sldId="262"/>
            <ac:spMk id="3" creationId="{9DDC7C4E-973E-6794-A1EE-477AB701E1E7}"/>
          </ac:spMkLst>
        </pc:spChg>
      </pc:sldChg>
      <pc:sldChg chg="modSp new mod">
        <pc:chgData name="Richard Růzha" userId="b63e992382bdc11d" providerId="LiveId" clId="{B0C1FED4-DDEB-480D-8A19-553E21C728F4}" dt="2024-06-17T01:28:54.136" v="1535"/>
        <pc:sldMkLst>
          <pc:docMk/>
          <pc:sldMk cId="2985076167" sldId="263"/>
        </pc:sldMkLst>
        <pc:spChg chg="mod">
          <ac:chgData name="Richard Růzha" userId="b63e992382bdc11d" providerId="LiveId" clId="{B0C1FED4-DDEB-480D-8A19-553E21C728F4}" dt="2024-06-17T01:28:54.136" v="1535"/>
          <ac:spMkLst>
            <pc:docMk/>
            <pc:sldMk cId="2985076167" sldId="263"/>
            <ac:spMk id="2" creationId="{0FEFE053-E117-D395-B03F-9746E003AC37}"/>
          </ac:spMkLst>
        </pc:spChg>
        <pc:spChg chg="mod">
          <ac:chgData name="Richard Růzha" userId="b63e992382bdc11d" providerId="LiveId" clId="{B0C1FED4-DDEB-480D-8A19-553E21C728F4}" dt="2024-06-17T01:28:54.136" v="1535"/>
          <ac:spMkLst>
            <pc:docMk/>
            <pc:sldMk cId="2985076167" sldId="263"/>
            <ac:spMk id="3" creationId="{250E796E-1828-B274-7298-C99DB69697D7}"/>
          </ac:spMkLst>
        </pc:spChg>
      </pc:sldChg>
      <pc:sldChg chg="modSp new mod">
        <pc:chgData name="Richard Růzha" userId="b63e992382bdc11d" providerId="LiveId" clId="{B0C1FED4-DDEB-480D-8A19-553E21C728F4}" dt="2024-06-17T01:28:54.136" v="1535"/>
        <pc:sldMkLst>
          <pc:docMk/>
          <pc:sldMk cId="1762583969" sldId="264"/>
        </pc:sldMkLst>
        <pc:spChg chg="mod">
          <ac:chgData name="Richard Růzha" userId="b63e992382bdc11d" providerId="LiveId" clId="{B0C1FED4-DDEB-480D-8A19-553E21C728F4}" dt="2024-06-17T01:28:54.136" v="1535"/>
          <ac:spMkLst>
            <pc:docMk/>
            <pc:sldMk cId="1762583969" sldId="264"/>
            <ac:spMk id="2" creationId="{A5DB654D-5A08-19CB-1A3A-D35F5A4A0198}"/>
          </ac:spMkLst>
        </pc:spChg>
        <pc:spChg chg="mod">
          <ac:chgData name="Richard Růzha" userId="b63e992382bdc11d" providerId="LiveId" clId="{B0C1FED4-DDEB-480D-8A19-553E21C728F4}" dt="2024-06-17T01:28:54.136" v="1535"/>
          <ac:spMkLst>
            <pc:docMk/>
            <pc:sldMk cId="1762583969" sldId="264"/>
            <ac:spMk id="3" creationId="{82124A81-3D12-F1AB-094C-808428CFE3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66E82-29D6-4C72-94AC-21CBE492D460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2CCB8-A52D-4C41-A9E5-8D6BED2EEE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29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2CCB8-A52D-4C41-A9E5-8D6BED2EEE4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73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2CCB8-A52D-4C41-A9E5-8D6BED2EEE4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5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54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66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27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30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94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12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68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192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92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53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04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38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4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83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63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77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29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4EA4C-35F2-4BE2-892E-04C4B2CBB70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BCFC-1DE9-4722-AADE-75C6F2FA0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346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35115-E952-E9BE-E475-3639412B7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524760"/>
            <a:ext cx="9144000" cy="180848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Současný stav elektromobility a budování potřebné infrastruktury alternativních pohonů vozidel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06E634-99D4-25AA-A3C3-8295EE038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2824" y="4982621"/>
            <a:ext cx="5726349" cy="1655762"/>
          </a:xfrm>
        </p:spPr>
        <p:txBody>
          <a:bodyPr>
            <a:normAutofit fontScale="85000" lnSpcReduction="20000"/>
          </a:bodyPr>
          <a:lstStyle/>
          <a:p>
            <a:pPr algn="ctr" defTabSz="914400">
              <a:lnSpc>
                <a:spcPct val="110000"/>
              </a:lnSpc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Vypracoval: Richard Růzha</a:t>
            </a:r>
          </a:p>
          <a:p>
            <a:pPr algn="ctr" defTabSz="914400">
              <a:lnSpc>
                <a:spcPct val="110000"/>
              </a:lnSpc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Vedoucí práce: Ing. Martin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Telecký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Ph.D.</a:t>
            </a:r>
          </a:p>
          <a:p>
            <a:pPr algn="ctr" defTabSz="914400">
              <a:lnSpc>
                <a:spcPct val="110000"/>
              </a:lnSpc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Oponent: Ing. Gabriela Habánová</a:t>
            </a:r>
          </a:p>
          <a:p>
            <a:pPr algn="ctr" defTabSz="914400">
              <a:lnSpc>
                <a:spcPct val="110000"/>
              </a:lnSpc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39AFD79B-8D41-2C83-0453-FCB5E7640D3F}"/>
              </a:ext>
            </a:extLst>
          </p:cNvPr>
          <p:cNvSpPr txBox="1">
            <a:spLocks/>
          </p:cNvSpPr>
          <p:nvPr/>
        </p:nvSpPr>
        <p:spPr>
          <a:xfrm>
            <a:off x="3482502" y="219617"/>
            <a:ext cx="833984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</a:p>
          <a:p>
            <a:pPr algn="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Ústav technicko-technologický </a:t>
            </a:r>
          </a:p>
          <a:p>
            <a:pPr algn="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Obor: Technologie a řízení dopravy</a:t>
            </a:r>
          </a:p>
        </p:txBody>
      </p:sp>
      <p:pic>
        <p:nvPicPr>
          <p:cNvPr id="6" name="Obrázek 5" descr="Obsah obrázku symbol, Písmo, Grafika, text&#10;&#10;Popis byl vytvořen automaticky">
            <a:extLst>
              <a:ext uri="{FF2B5EF4-FFF2-40B4-BE49-F238E27FC236}">
                <a16:creationId xmlns:a16="http://schemas.microsoft.com/office/drawing/2014/main" id="{6200EF18-75FB-0D70-D9E4-1D2F089E8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1" y="219617"/>
            <a:ext cx="1922018" cy="194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7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421C6-06EF-E25C-66D3-4CAEC252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Dosažené výsledky a přínos práce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8DDA15-9190-FBFD-67B0-1E791DEC1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Možnosti budování stanic pro alternativní paliva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Řada výhod, oproti čisté elektromobilitě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Možná část „dopravního mixu“ v budoucnosti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Implementace na současné čerpací stanice</a:t>
            </a:r>
          </a:p>
        </p:txBody>
      </p:sp>
    </p:spTree>
    <p:extLst>
      <p:ext uri="{BB962C8B-B14F-4D97-AF65-F5344CB8AC3E}">
        <p14:creationId xmlns:p14="http://schemas.microsoft.com/office/powerpoint/2010/main" val="425151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bloha, venku, mrak, území&#10;&#10;Popis byl vytvořen automaticky">
            <a:extLst>
              <a:ext uri="{FF2B5EF4-FFF2-40B4-BE49-F238E27FC236}">
                <a16:creationId xmlns:a16="http://schemas.microsoft.com/office/drawing/2014/main" id="{E66A4A2F-540A-AF8E-ADC6-DEB2FFACD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95" y="471165"/>
            <a:ext cx="9579808" cy="535006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4EDFF60-85F0-249B-CA8D-9C10329EEF5A}"/>
              </a:ext>
            </a:extLst>
          </p:cNvPr>
          <p:cNvSpPr txBox="1"/>
          <p:nvPr/>
        </p:nvSpPr>
        <p:spPr>
          <a:xfrm>
            <a:off x="3022080" y="5965497"/>
            <a:ext cx="6147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Obrázek 3: Implementace vodíkové čerpací stanice,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(K Barrandovu 1136/6, 15200 Praha 5 - Hlubočepy)</a:t>
            </a:r>
          </a:p>
        </p:txBody>
      </p:sp>
    </p:spTree>
    <p:extLst>
      <p:ext uri="{BB962C8B-B14F-4D97-AF65-F5344CB8AC3E}">
        <p14:creationId xmlns:p14="http://schemas.microsoft.com/office/powerpoint/2010/main" val="91570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vozidlo, Pozemní vozidlo, venku, silnice&#10;&#10;Popis byl vytvořen automaticky">
            <a:extLst>
              <a:ext uri="{FF2B5EF4-FFF2-40B4-BE49-F238E27FC236}">
                <a16:creationId xmlns:a16="http://schemas.microsoft.com/office/drawing/2014/main" id="{9FB5AA01-08F2-D4C6-18F0-B19B426C8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62" y="447774"/>
            <a:ext cx="9161473" cy="54189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AB737FE-117F-4AA8-04FC-4B0724DCEDC5}"/>
              </a:ext>
            </a:extLst>
          </p:cNvPr>
          <p:cNvSpPr txBox="1"/>
          <p:nvPr/>
        </p:nvSpPr>
        <p:spPr>
          <a:xfrm>
            <a:off x="1888758" y="5953648"/>
            <a:ext cx="841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Obrázek 4: Navrhované umístění čerpacího stojanu na syntetická paliva 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(čerpací stanice společnosti Shell, Votice)</a:t>
            </a:r>
          </a:p>
        </p:txBody>
      </p:sp>
    </p:spTree>
    <p:extLst>
      <p:ext uri="{BB962C8B-B14F-4D97-AF65-F5344CB8AC3E}">
        <p14:creationId xmlns:p14="http://schemas.microsoft.com/office/powerpoint/2010/main" val="968594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FE053-E117-D395-B03F-9746E003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0E796E-1828-B274-7298-C99DB6969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Vhodná lokalita nalezena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Zohledněna řada faktorů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současnosti nevýhodné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Možné využití v budoucnosti při větším rozmachu elektromobility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Vyvstává otázka zda je elektromobilita opravdu vhodná cesta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7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B654D-5A08-19CB-1A3A-D35F5A4A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Odpovědi na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24A81-3D12-F1AB-094C-808428CFE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Myslíte si, že příslušný počet nabíjecích stanic je dostačující v rámci území EU - například při využití dovolených?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 vnímáte situaci v České republice oproti jiným zemím?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Jsou podmínky v České republice legislativně rozdílné oproti jiným zemím?</a:t>
            </a:r>
          </a:p>
        </p:txBody>
      </p:sp>
    </p:spTree>
    <p:extLst>
      <p:ext uri="{BB962C8B-B14F-4D97-AF65-F5344CB8AC3E}">
        <p14:creationId xmlns:p14="http://schemas.microsoft.com/office/powerpoint/2010/main" val="1762583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AB975-6B6A-E4F8-6DE5-0F93C25E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610545-C872-EECD-24FE-3977822C4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973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8631F7-B3A5-F193-FC13-1D3219BE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EB11A6-C512-1EE2-00BB-99D3BCB8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Aktuálnost dané problematiky ve světovém dění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Posouzení vhodnosti celé koncepce elektromobility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Nucený nátlak ze strany EU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Posouzení kladných i záporných stránek provozu elektromobilů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8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1FDF9-ADE5-6192-9FC8-A8CA7425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851DA-09C6-98B6-9E24-4907AA6CD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Cílem práce je optimalizovat pomocí metod operačního výzkumu současný stav rozmístění nabíjecích míst pro elektromobility a jejich případné doplnění o čerpací stanice vodíku a syntetických paliv ve vybraném územním celku.</a:t>
            </a:r>
          </a:p>
        </p:txBody>
      </p:sp>
    </p:spTree>
    <p:extLst>
      <p:ext uri="{BB962C8B-B14F-4D97-AF65-F5344CB8AC3E}">
        <p14:creationId xmlns:p14="http://schemas.microsoft.com/office/powerpoint/2010/main" val="354997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ACDC6-7BF9-11BD-06D5-63E511F2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Hypotézy a 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C48C59-A00A-59B3-EC9D-3979D3BCC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Optimalizace rozmístění nabíjecích stanic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Využívání současné infrastruktury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Vývoj situace do budoucna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Alternativní možnosti „dopravy budoucnosti“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9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ADBDFD-8347-8F94-1E4D-5EA17335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Analyzovaná oblast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ED9934-36B1-D549-A168-ADBB6133E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530km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jižní části středočeského kraje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Okolí města Votice (výchozí bod)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Zahrnuto celkem 9 nabíjecích míst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Významné silniční tahy (silnice I/3,E55 a silnice I/18)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0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9788C10-7F3A-11AE-1D95-A5822AFD3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4" y="792901"/>
            <a:ext cx="8813791" cy="527219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B1D0E70-E6DB-33E0-D1A8-0F05098ADCC8}"/>
              </a:ext>
            </a:extLst>
          </p:cNvPr>
          <p:cNvSpPr txBox="1"/>
          <p:nvPr/>
        </p:nvSpPr>
        <p:spPr>
          <a:xfrm>
            <a:off x="2251709" y="6193412"/>
            <a:ext cx="7688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Obrázek 1: Analyzovaná oblast pro umístění nové nabíjecí stanice</a:t>
            </a:r>
          </a:p>
        </p:txBody>
      </p:sp>
    </p:spTree>
    <p:extLst>
      <p:ext uri="{BB962C8B-B14F-4D97-AF65-F5344CB8AC3E}">
        <p14:creationId xmlns:p14="http://schemas.microsoft.com/office/powerpoint/2010/main" val="405876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9C7F2-A21A-2CB8-8C82-21DAD2F7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Použité metody a vstupní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ECB471-BD65-40D9-36E5-F4568D9EB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Metoda těžiště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Souřadnice bodů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Vytíženost bodů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Aritmetické operace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Suma součinu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Průměrování, zaokrouhlování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Vstupní data: mapové podklady, informace provozovatelů,…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33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F15F8-19FD-1C72-EF52-791CAB47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DC7C4E-973E-6794-A1EE-477AB701E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Lokalita (vhodné umístění nového „dalšího“ bodu)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Faktory ovlivňující umístění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Přínos práce: navržení optimálního umístění nové nabíjecí stanice (optimalizované rozmístění)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ytížení současných stanic je příliš nízké na realizaci tohoto návrhu</a:t>
            </a:r>
          </a:p>
        </p:txBody>
      </p:sp>
    </p:spTree>
    <p:extLst>
      <p:ext uri="{BB962C8B-B14F-4D97-AF65-F5344CB8AC3E}">
        <p14:creationId xmlns:p14="http://schemas.microsoft.com/office/powerpoint/2010/main" val="70151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, text, atlas&#10;&#10;Popis byl vytvořen automaticky">
            <a:extLst>
              <a:ext uri="{FF2B5EF4-FFF2-40B4-BE49-F238E27FC236}">
                <a16:creationId xmlns:a16="http://schemas.microsoft.com/office/drawing/2014/main" id="{07538B03-E0C3-9EDB-70B8-533BEA4AB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53" y="436623"/>
            <a:ext cx="9252294" cy="553741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E577801-E400-5759-FCDE-B482984BF188}"/>
              </a:ext>
            </a:extLst>
          </p:cNvPr>
          <p:cNvSpPr txBox="1"/>
          <p:nvPr/>
        </p:nvSpPr>
        <p:spPr>
          <a:xfrm>
            <a:off x="3005250" y="6221322"/>
            <a:ext cx="6181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Obrázek 2: Výsledné situování nového nabíjecí bodu</a:t>
            </a:r>
          </a:p>
        </p:txBody>
      </p:sp>
    </p:spTree>
    <p:extLst>
      <p:ext uri="{BB962C8B-B14F-4D97-AF65-F5344CB8AC3E}">
        <p14:creationId xmlns:p14="http://schemas.microsoft.com/office/powerpoint/2010/main" val="3106481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Damašek</Template>
  <TotalTime>332</TotalTime>
  <Words>398</Words>
  <Application>Microsoft Office PowerPoint</Application>
  <PresentationFormat>Širokoúhlá obrazovka</PresentationFormat>
  <Paragraphs>62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Aptos</vt:lpstr>
      <vt:lpstr>Arial</vt:lpstr>
      <vt:lpstr>Bookman Old Style</vt:lpstr>
      <vt:lpstr>Rockwell</vt:lpstr>
      <vt:lpstr>Damask</vt:lpstr>
      <vt:lpstr>Současný stav elektromobility a budování potřebné infrastruktury alternativních pohonů vozidel</vt:lpstr>
      <vt:lpstr>Motivace a důvody k řešení daného problému</vt:lpstr>
      <vt:lpstr>Cíl práce</vt:lpstr>
      <vt:lpstr>Hypotézy a výzkumné otázky</vt:lpstr>
      <vt:lpstr>Analyzovaná oblast</vt:lpstr>
      <vt:lpstr>Prezentace aplikace PowerPoint</vt:lpstr>
      <vt:lpstr>Použité metody a vstupní data</vt:lpstr>
      <vt:lpstr>Dosažené výsledky a přínos práce</vt:lpstr>
      <vt:lpstr>Prezentace aplikace PowerPoint</vt:lpstr>
      <vt:lpstr>Dosažené výsledky a přínos práce</vt:lpstr>
      <vt:lpstr>Prezentace aplikace PowerPoint</vt:lpstr>
      <vt:lpstr>Prezentace aplikace PowerPoint</vt:lpstr>
      <vt:lpstr>Závěrečné shrnutí</vt:lpstr>
      <vt:lpstr>Odpovědi na otázky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Růzha</dc:creator>
  <cp:lastModifiedBy>Ruzha, Richard</cp:lastModifiedBy>
  <cp:revision>4</cp:revision>
  <dcterms:created xsi:type="dcterms:W3CDTF">2024-06-16T20:45:58Z</dcterms:created>
  <dcterms:modified xsi:type="dcterms:W3CDTF">2024-06-18T21:54:41Z</dcterms:modified>
</cp:coreProperties>
</file>