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67" r:id="rId7"/>
    <p:sldId id="263" r:id="rId8"/>
    <p:sldId id="262" r:id="rId9"/>
    <p:sldId id="261" r:id="rId10"/>
    <p:sldId id="260" r:id="rId11"/>
    <p:sldId id="25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Hodnoty</a:t>
            </a:r>
            <a:r>
              <a:rPr lang="cs-CZ" baseline="0" dirty="0"/>
              <a:t> RPDI </a:t>
            </a:r>
            <a:r>
              <a:rPr lang="cs-CZ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[voz/den]</a:t>
            </a:r>
            <a:endParaRPr lang="en-US" dirty="0"/>
          </a:p>
        </c:rich>
      </c:tx>
      <c:layout>
        <c:manualLayout>
          <c:xMode val="edge"/>
          <c:yMode val="edge"/>
          <c:x val="2.5401030467580538E-2"/>
          <c:y val="3.35263518445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8-4435-BBC1-2261364709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2-4883-96CB-F6CF3717E2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12-4883-96CB-F6CF3717E2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18-4435-BBC1-2261364709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12-4883-96CB-F6CF3717E25E}"/>
              </c:ext>
            </c:extLst>
          </c:dPt>
          <c:dLbls>
            <c:dLbl>
              <c:idx val="1"/>
              <c:layout>
                <c:manualLayout>
                  <c:x val="-2.2301242449219546E-2"/>
                  <c:y val="5.2949197017474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2-4883-96CB-F6CF3717E25E}"/>
                </c:ext>
              </c:extLst>
            </c:dLbl>
            <c:dLbl>
              <c:idx val="2"/>
              <c:layout>
                <c:manualLayout>
                  <c:x val="9.4975698822974373E-3"/>
                  <c:y val="-3.945924018375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2-4883-96CB-F6CF3717E25E}"/>
                </c:ext>
              </c:extLst>
            </c:dLbl>
            <c:dLbl>
              <c:idx val="4"/>
              <c:layout>
                <c:manualLayout>
                  <c:x val="3.7075823634593599E-3"/>
                  <c:y val="-4.408627271883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12-4883-96CB-F6CF3717E25E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osobní automobily</c:v>
                </c:pt>
                <c:pt idx="1">
                  <c:v>motocykly</c:v>
                </c:pt>
                <c:pt idx="2">
                  <c:v>nákladní automobily</c:v>
                </c:pt>
                <c:pt idx="3">
                  <c:v>autobusy</c:v>
                </c:pt>
                <c:pt idx="4">
                  <c:v>nákladní soupravy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6195</c:v>
                </c:pt>
                <c:pt idx="1">
                  <c:v>93</c:v>
                </c:pt>
                <c:pt idx="2">
                  <c:v>128</c:v>
                </c:pt>
                <c:pt idx="3">
                  <c:v>353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2-4883-96CB-F6CF3717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59654992451774747"/>
          <c:y val="5.1779209308744932E-2"/>
          <c:w val="0.24042173334727807"/>
          <c:h val="0.85302016552866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70B7-B2F9-4369-9108-E3E77AA0FD76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BB934-E5F5-4E9F-838F-6B6D23ED95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4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B934-E5F5-4E9F-838F-6B6D23ED95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2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1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96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22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9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7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0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3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3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40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22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0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5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43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73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A936-F04C-4735-93ED-6324CEBDC31C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F7AE16-5E89-4736-9B2C-5E676C984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43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09C7D-5D6E-8860-D99B-B61C5941B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1" y="1710268"/>
            <a:ext cx="9097022" cy="2340567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Bezpečnost dopravy a návrhy opatření k jejímu zvýšení na vybraných křižovatkách místních komunikací ve městě Klatovy.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53B29-60E2-56CB-9F89-D8685F804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Autor bakalářské práce: David Brož</a:t>
            </a:r>
          </a:p>
          <a:p>
            <a:r>
              <a:rPr lang="cs-CZ" dirty="0"/>
              <a:t>Vedoucí bakalářské práce: Ing. Bc. Jiří Hanzl, Ph.D.</a:t>
            </a:r>
          </a:p>
          <a:p>
            <a:r>
              <a:rPr lang="cs-CZ" dirty="0"/>
              <a:t>Oponent bakalářské práce: Ing. Gabriela Habánová</a:t>
            </a:r>
          </a:p>
        </p:txBody>
      </p:sp>
    </p:spTree>
    <p:extLst>
      <p:ext uri="{BB962C8B-B14F-4D97-AF65-F5344CB8AC3E}">
        <p14:creationId xmlns:p14="http://schemas.microsoft.com/office/powerpoint/2010/main" val="25675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EF0FE-69FF-29C5-86C5-D1BEBB41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Návrh opatření – železniční nadjezd</a:t>
            </a:r>
          </a:p>
        </p:txBody>
      </p:sp>
      <p:pic>
        <p:nvPicPr>
          <p:cNvPr id="4" name="Zástupný obsah 3" descr="Obsah obrázku venku, obloha, text, silnice&#10;&#10;Popis byl vytvořen automaticky">
            <a:extLst>
              <a:ext uri="{FF2B5EF4-FFF2-40B4-BE49-F238E27FC236}">
                <a16:creationId xmlns:a16="http://schemas.microsoft.com/office/drawing/2014/main" id="{0E789269-0117-791F-6986-FC970664D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469739"/>
            <a:ext cx="8996516" cy="46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5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3D898-161E-5F42-D313-1E8F05F7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44DC9-2FC3-E589-32F6-15C550880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/>
              <a:t>Budete výstupy práce prezentovat dopravnímu inženýrovi PČR DI Klatovy, se kterým jste výběr lokalit také konzultoval?</a:t>
            </a:r>
          </a:p>
        </p:txBody>
      </p:sp>
    </p:spTree>
    <p:extLst>
      <p:ext uri="{BB962C8B-B14F-4D97-AF65-F5344CB8AC3E}">
        <p14:creationId xmlns:p14="http://schemas.microsoft.com/office/powerpoint/2010/main" val="145571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86B86-6F60-1293-CE58-8C4285B4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3673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6B9AA-F4AE-A986-9581-91D696C9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50625-56D7-C806-C077-0896011A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bezpečnosti provozu na vybraných křižovatkách  v Klatovech.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Provedení vlastního dopravního průzkumu, místního šetření a  analýzy veřejně dostupných statistik nehodovost.</a:t>
            </a:r>
          </a:p>
          <a:p>
            <a:endParaRPr lang="cs-CZ" dirty="0"/>
          </a:p>
          <a:p>
            <a:r>
              <a:rPr lang="cs-CZ" dirty="0"/>
              <a:t>Navržení bezpečnostních opatření ve formě trvalého dopravního značení a stavebních úprav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81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B502E-7ACB-E86C-7CC6-E18944D7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Analýza nehodovosti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D0DC75-DC04-770B-7AB5-A8047DE7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4" y="2009058"/>
            <a:ext cx="11699492" cy="36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66668-EC6A-6ADA-0EFB-C9826638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Vlastní dopravní průzkum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BCF32C6-9A5B-AD55-573A-4B4C833AA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8271"/>
              </p:ext>
            </p:extLst>
          </p:nvPr>
        </p:nvGraphicFramePr>
        <p:xfrm>
          <a:off x="88490" y="1484671"/>
          <a:ext cx="11602065" cy="526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16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7A43C-5D95-64B4-2096-E7E9711E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741391"/>
            <a:ext cx="4306529" cy="1616203"/>
          </a:xfrm>
        </p:spPr>
        <p:txBody>
          <a:bodyPr anchor="b"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Vlastní dopravní průzkum</a:t>
            </a:r>
          </a:p>
        </p:txBody>
      </p:sp>
      <p:pic>
        <p:nvPicPr>
          <p:cNvPr id="4" name="Zástupný obsah 3" descr="Obsah obrázku symbol, řada/pruh, diagram&#10;&#10;Popis byl vytvořen automaticky">
            <a:extLst>
              <a:ext uri="{FF2B5EF4-FFF2-40B4-BE49-F238E27FC236}">
                <a16:creationId xmlns:a16="http://schemas.microsoft.com/office/drawing/2014/main" id="{17FF0A30-E8A5-46BF-90D2-6FCAF719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864" y="-17149"/>
            <a:ext cx="8209135" cy="68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006D7-9BF2-DBF8-83D5-0467340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4" y="365125"/>
            <a:ext cx="1160206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Návrh opatření – přechod pro chodce (Nádražní)</a:t>
            </a:r>
          </a:p>
        </p:txBody>
      </p:sp>
      <p:pic>
        <p:nvPicPr>
          <p:cNvPr id="4" name="Zástupný obsah 3" descr="Obsah obrázku venku, výjev, cesta, přechod pro chodce&#10;&#10;Popis byl vytvořen automaticky">
            <a:extLst>
              <a:ext uri="{FF2B5EF4-FFF2-40B4-BE49-F238E27FC236}">
                <a16:creationId xmlns:a16="http://schemas.microsoft.com/office/drawing/2014/main" id="{09CAA52E-5F42-3155-C718-FF833AA40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4" y="1573161"/>
            <a:ext cx="9847734" cy="45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0F10-40F3-6F19-179E-4503D37E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5" y="365125"/>
            <a:ext cx="10953134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Návrh opatření – přechod pro chodce (Nádražní)</a:t>
            </a:r>
          </a:p>
        </p:txBody>
      </p:sp>
      <p:pic>
        <p:nvPicPr>
          <p:cNvPr id="4" name="Zástupný obsah 3" descr="Obsah obrázku snímek obrazovky, silnice, Dopravní koridor, Dálnice&#10;&#10;Popis byl vytvořen automaticky">
            <a:extLst>
              <a:ext uri="{FF2B5EF4-FFF2-40B4-BE49-F238E27FC236}">
                <a16:creationId xmlns:a16="http://schemas.microsoft.com/office/drawing/2014/main" id="{6EF50FCC-82CE-E318-67F4-7B2AC83A8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94" y="1690688"/>
            <a:ext cx="10832325" cy="41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7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E26E1-3C59-4FCB-82B9-463287BF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Návrh opatření – vidlicová křižovatka</a:t>
            </a:r>
          </a:p>
        </p:txBody>
      </p:sp>
      <p:pic>
        <p:nvPicPr>
          <p:cNvPr id="4" name="Zástupný obsah 3" descr="Obsah obrázku silnice, Dálnice, dálnice, křižovatka&#10;&#10;Popis byl vytvořen automaticky">
            <a:extLst>
              <a:ext uri="{FF2B5EF4-FFF2-40B4-BE49-F238E27FC236}">
                <a16:creationId xmlns:a16="http://schemas.microsoft.com/office/drawing/2014/main" id="{9DF17305-6B47-A8E8-C93A-4A7E97D00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47" y="1690688"/>
            <a:ext cx="5818859" cy="44348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375DE4-7AF3-B5E2-8354-3B9EF6565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6"/>
          <a:stretch/>
        </p:blipFill>
        <p:spPr>
          <a:xfrm>
            <a:off x="262310" y="1690688"/>
            <a:ext cx="5650685" cy="44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0953F-F15A-8738-E359-D6803803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Návrh opatření – průsečná křižovatka</a:t>
            </a:r>
          </a:p>
        </p:txBody>
      </p:sp>
      <p:pic>
        <p:nvPicPr>
          <p:cNvPr id="4" name="Zástupný obsah 3" descr="Obsah obrázku mapa, snímek obrazovky, křižovatka, dopravní uzel&#10;&#10;Popis byl vytvořen automaticky">
            <a:extLst>
              <a:ext uri="{FF2B5EF4-FFF2-40B4-BE49-F238E27FC236}">
                <a16:creationId xmlns:a16="http://schemas.microsoft.com/office/drawing/2014/main" id="{89CD2546-0416-47C9-BD9C-2117AC964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2193" y="1701341"/>
            <a:ext cx="5690292" cy="46821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A9DABC-8E97-384A-F77E-7E5CB60EB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6"/>
          <a:stretch/>
        </p:blipFill>
        <p:spPr>
          <a:xfrm>
            <a:off x="363794" y="1690688"/>
            <a:ext cx="5460580" cy="46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24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158</Words>
  <Application>Microsoft Office PowerPoint</Application>
  <PresentationFormat>Širokoúhlá obrazovka</PresentationFormat>
  <Paragraphs>26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Arial</vt:lpstr>
      <vt:lpstr>Trebuchet MS</vt:lpstr>
      <vt:lpstr>Wingdings 3</vt:lpstr>
      <vt:lpstr>Fazeta</vt:lpstr>
      <vt:lpstr>Bezpečnost dopravy a návrhy opatření k jejímu zvýšení na vybraných křižovatkách místních komunikací ve městě Klatovy.</vt:lpstr>
      <vt:lpstr>Cíl práce</vt:lpstr>
      <vt:lpstr>Analýza nehodovosti</vt:lpstr>
      <vt:lpstr>Vlastní dopravní průzkum</vt:lpstr>
      <vt:lpstr>Vlastní dopravní průzkum</vt:lpstr>
      <vt:lpstr>Návrh opatření – přechod pro chodce (Nádražní)</vt:lpstr>
      <vt:lpstr>Návrh opatření – přechod pro chodce (Nádražní)</vt:lpstr>
      <vt:lpstr>Návrh opatření – vidlicová křižovatka</vt:lpstr>
      <vt:lpstr>Návrh opatření – průsečná křižovatka</vt:lpstr>
      <vt:lpstr>Návrh opatření – železniční nadjezd</vt:lpstr>
      <vt:lpstr>Otázky vedoucího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Broz</dc:creator>
  <cp:lastModifiedBy>David Broz</cp:lastModifiedBy>
  <cp:revision>6</cp:revision>
  <dcterms:created xsi:type="dcterms:W3CDTF">2024-06-15T13:17:16Z</dcterms:created>
  <dcterms:modified xsi:type="dcterms:W3CDTF">2024-06-17T18:07:53Z</dcterms:modified>
</cp:coreProperties>
</file>