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72" r:id="rId9"/>
    <p:sldId id="273" r:id="rId10"/>
    <p:sldId id="269" r:id="rId11"/>
    <p:sldId id="271" r:id="rId12"/>
    <p:sldId id="274" r:id="rId13"/>
    <p:sldId id="276" r:id="rId14"/>
    <p:sldId id="277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4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61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55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68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8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23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66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8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3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0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36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5B0C7B-1FA8-40A0-845A-552E486DFAE8}" type="datetimeFigureOut">
              <a:rPr lang="cs-CZ" smtClean="0"/>
              <a:t>20.06.2024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139500-28B5-418A-AAD1-64110A0BF12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5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9B86BD-CE18-80E9-ED1A-B2E45449B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9217494" cy="3566160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Použití matematického softwaru v technické praxi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8689F9-0E6B-F436-3202-B3E1D6537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Autor: Šimon Sosna</a:t>
            </a:r>
          </a:p>
          <a:p>
            <a:r>
              <a:rPr lang="cs-CZ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doc. RNDr. Zdeněk Dušek, Ph.D.</a:t>
            </a:r>
          </a:p>
          <a:p>
            <a:r>
              <a:rPr lang="cs-CZ" sz="2000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práce: Ing. Štěpán </a:t>
            </a:r>
            <a:r>
              <a:rPr lang="cs-CZ" sz="2000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Pacas</a:t>
            </a:r>
            <a:endParaRPr lang="cs-CZ" sz="20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4AABBD96-F564-DC08-0705-B60D7CCEE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23" y="247828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BF452-4B5B-83B1-D4BB-59F06B04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65" y="286603"/>
            <a:ext cx="10500415" cy="145075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2DF1980-B94D-08D3-910D-610FD2EF41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6036"/>
          <a:stretch/>
        </p:blipFill>
        <p:spPr>
          <a:xfrm>
            <a:off x="482918" y="1778442"/>
            <a:ext cx="4938712" cy="15158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7F1E19-A16D-11D2-51E5-8BED677B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75" y="3188461"/>
            <a:ext cx="2114550" cy="8096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285ED8-5803-BF58-689A-77D06D274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23" y="3875529"/>
            <a:ext cx="2876550" cy="14001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57BBB81-05FC-3F20-DCCB-E05DE5D2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52" y="5318415"/>
            <a:ext cx="6248400" cy="6667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CA76BC-EF87-D095-A95B-694B9A76A8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458"/>
          <a:stretch/>
        </p:blipFill>
        <p:spPr>
          <a:xfrm>
            <a:off x="5698667" y="1805324"/>
            <a:ext cx="6191250" cy="8096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3D4C88C-326A-47BB-A6DB-57DC4270C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3600" y="2491290"/>
            <a:ext cx="5734050" cy="600075"/>
          </a:xfrm>
          <a:prstGeom prst="rect">
            <a:avLst/>
          </a:prstGeom>
        </p:spPr>
      </p:pic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F32F2616-49BB-9595-70F5-9488532BA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9050B5C-AFAA-D3D8-EBA9-5581AE02A6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3600" y="3091365"/>
            <a:ext cx="6181725" cy="723900"/>
          </a:xfrm>
          <a:prstGeom prst="rect">
            <a:avLst/>
          </a:prstGeom>
        </p:spPr>
      </p:pic>
      <p:pic>
        <p:nvPicPr>
          <p:cNvPr id="18" name="Obrázek 17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E58791AD-2870-5755-A397-918A5F6413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7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B1D29-E4E8-D3DB-1285-7473EB346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7128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Testování aplikace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F34985-8A28-89CD-2293-BD5DDF8A6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9" y="1817958"/>
            <a:ext cx="5757573" cy="13499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60C68FB-2B5E-4AA1-34AA-E35536F6F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942542"/>
            <a:ext cx="6000417" cy="11891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2FCA90E-B95C-1177-4D2F-6CB40F13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1" r="1869"/>
          <a:stretch/>
        </p:blipFill>
        <p:spPr>
          <a:xfrm>
            <a:off x="3272523" y="3094823"/>
            <a:ext cx="6000417" cy="13335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54413D-6AE5-7B19-DA51-447FDD17BC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7" t="6695" r="1849" b="5016"/>
          <a:stretch/>
        </p:blipFill>
        <p:spPr>
          <a:xfrm>
            <a:off x="3272523" y="4428323"/>
            <a:ext cx="6000417" cy="1555760"/>
          </a:xfrm>
          <a:prstGeom prst="rect">
            <a:avLst/>
          </a:prstGeom>
        </p:spPr>
      </p:pic>
      <p:pic>
        <p:nvPicPr>
          <p:cNvPr id="7" name="Obrázek 6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C26ADED5-D14E-AA30-9441-F6A42960C1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8037E-1C55-574E-1618-906A0E2AB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Pozpracování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45348F4B-635D-37F9-59D1-435AA0E13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8"/>
          <a:stretch/>
        </p:blipFill>
        <p:spPr>
          <a:xfrm>
            <a:off x="2343340" y="1755116"/>
            <a:ext cx="7566280" cy="4527371"/>
          </a:xfrm>
          <a:prstGeom prst="rect">
            <a:avLst/>
          </a:prstGeom>
        </p:spPr>
      </p:pic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F3805580-A462-1BC2-6C87-262F575A1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2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5F071-3D4A-A37E-622A-2B6F3FDA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AC021-1BC5-E95D-A403-FEB1B3F88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Špatný vstup -&gt; špatný výstup</a:t>
            </a:r>
          </a:p>
          <a:p>
            <a:pPr lvl="1"/>
            <a:r>
              <a:rPr lang="cs-CZ" dirty="0"/>
              <a:t>Důležitost správnosti fáze zpracování</a:t>
            </a:r>
          </a:p>
          <a:p>
            <a:pPr lvl="1"/>
            <a:r>
              <a:rPr lang="cs-CZ" dirty="0"/>
              <a:t>Dynamické zatěžování</a:t>
            </a:r>
          </a:p>
          <a:p>
            <a:pPr lvl="1"/>
            <a:r>
              <a:rPr lang="cs-CZ" dirty="0"/>
              <a:t>Mechanika kontinua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C659E20-625A-62FE-EF50-7FE0C8C3C089}"/>
              </a:ext>
            </a:extLst>
          </p:cNvPr>
          <p:cNvSpPr txBox="1">
            <a:spLocks/>
          </p:cNvSpPr>
          <p:nvPr/>
        </p:nvSpPr>
        <p:spPr>
          <a:xfrm>
            <a:off x="1097280" y="2703621"/>
            <a:ext cx="10058400" cy="1342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36A5F47-A2BE-3D7B-04DC-444794A9F085}"/>
              </a:ext>
            </a:extLst>
          </p:cNvPr>
          <p:cNvSpPr txBox="1">
            <a:spLocks/>
          </p:cNvSpPr>
          <p:nvPr/>
        </p:nvSpPr>
        <p:spPr>
          <a:xfrm>
            <a:off x="1097280" y="4154378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dirty="0"/>
              <a:t>Seznámení se základy analýzy napětí</a:t>
            </a:r>
          </a:p>
          <a:p>
            <a:pPr lvl="1"/>
            <a:r>
              <a:rPr lang="cs-CZ" dirty="0"/>
              <a:t>Seznámení s metodou konečných prvků</a:t>
            </a:r>
          </a:p>
          <a:p>
            <a:pPr lvl="1"/>
            <a:r>
              <a:rPr lang="cs-CZ" dirty="0"/>
              <a:t>MATLAB jako nástroj pro metodu konečných prvků</a:t>
            </a:r>
          </a:p>
          <a:p>
            <a:pPr lvl="1"/>
            <a:r>
              <a:rPr lang="cs-CZ" dirty="0"/>
              <a:t>Vytvořen program pro analýzu příhradových konstrukcí</a:t>
            </a:r>
          </a:p>
          <a:p>
            <a:pPr lvl="1"/>
            <a:r>
              <a:rPr lang="cs-CZ" dirty="0"/>
              <a:t>Problematika fáze zpracování a správných vstupních dat</a:t>
            </a:r>
          </a:p>
          <a:p>
            <a:pPr lvl="1"/>
            <a:endParaRPr lang="cs-CZ" dirty="0"/>
          </a:p>
        </p:txBody>
      </p:sp>
      <p:pic>
        <p:nvPicPr>
          <p:cNvPr id="6" name="Obrázek 5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62209C2A-4D57-851B-40DB-1FBC4CE1A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0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EA831-80D9-9781-5607-43E54CC3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99E165-055C-8B67-FB6D-D2728F05C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/>
              <a:t>Jaká je výhoda softwaru Matlab, který jste zvolil, oproti nabízeným softwarům v cíli práce?</a:t>
            </a:r>
          </a:p>
          <a:p>
            <a:pPr lvl="1"/>
            <a:r>
              <a:rPr lang="cs-CZ" sz="2000" dirty="0"/>
              <a:t>Vysvětlete rozdíl mezi normálovým a smykovým napětím? </a:t>
            </a:r>
          </a:p>
          <a:p>
            <a:pPr lvl="1"/>
            <a:r>
              <a:rPr lang="cs-CZ" sz="2000" dirty="0"/>
              <a:t>Z jakého důvodu jste v práci neuvedl seznam použitých obrázků, tabulek a zkratek?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803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93CFF-E70A-6A75-2A35-0A177465B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107C96-E722-991E-3129-A6D37CA4FC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56CBA8DD-633C-6366-025A-EAC5117D3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45D34-310D-CD35-49C4-FF24E687E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Volba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B612E2-CD42-9723-F63E-C857F5B6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Rychlý rozvoj výpočetní techniky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Pochopení pozadí výpočtů softwarů pro analýzu napětí a deformací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Metoda konečných prvků jako nástroj pro analýzu napětí a deformací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Široké využití</a:t>
            </a:r>
          </a:p>
          <a:p>
            <a:pPr lvl="1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D394ECE9-095B-8060-0C3F-6B095C961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025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7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6B892-E7AE-561E-5C3C-6393F7D0E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E67A51-8EAD-398E-E409-68044B96E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Student se seznámí s matematickým softwarem podle své volby (Matlab, Octave, Maxima...), naučí se používat jeho základní funkce a programovat v něm jednoduché úlohy. </a:t>
            </a:r>
            <a:br>
              <a:rPr lang="cs-CZ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Cílem práce je pomocí tohoto softwaru zpracovat některé matematické téma s aplikacemi v technické praxi, podle konkrétního zájmu studenta. Například: plochy a jejich křivosti - pevnosti konstrukcí střech, apod.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2391AC28-18B4-8A83-0650-C3D293721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9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403AD-3291-A42C-9BA1-465D3C599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63C91-7304-C384-D5B8-992244FF0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Jaký je přínos integrace výpočetní techniky?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Možnosti využití MATLABu pro řešení mechaniky pružného tělesa?</a:t>
            </a:r>
          </a:p>
        </p:txBody>
      </p:sp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1B3491DD-9FCA-CD41-6C8F-EFB15F091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400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1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323F4-4B44-1F14-4A62-30C381C2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Teoreticko-metodologická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9923A-90D5-8507-47CF-8151430A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Literární rešerše</a:t>
            </a:r>
          </a:p>
          <a:p>
            <a:pPr lvl="1"/>
            <a:r>
              <a:rPr lang="cs-CZ" dirty="0"/>
              <a:t>Úvod do analýzy napětí a deformace pružného tělesa</a:t>
            </a:r>
          </a:p>
          <a:p>
            <a:pPr lvl="1"/>
            <a:r>
              <a:rPr lang="cs-CZ" dirty="0"/>
              <a:t>MATLAB</a:t>
            </a:r>
          </a:p>
          <a:p>
            <a:pPr lvl="1"/>
            <a:r>
              <a:rPr lang="cs-CZ" dirty="0"/>
              <a:t>Metoda konečných prvků</a:t>
            </a:r>
          </a:p>
          <a:p>
            <a:pPr lvl="1"/>
            <a:r>
              <a:rPr lang="cs-CZ" dirty="0"/>
              <a:t>MATLAB jako nástroj pro metodu konečných prvků</a:t>
            </a:r>
          </a:p>
          <a:p>
            <a:pPr lvl="1"/>
            <a:r>
              <a:rPr lang="cs-CZ" dirty="0"/>
              <a:t>Výzkumný problém</a:t>
            </a:r>
          </a:p>
          <a:p>
            <a:pPr lvl="1"/>
            <a:endParaRPr lang="cs-CZ" dirty="0"/>
          </a:p>
        </p:txBody>
      </p:sp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C280067A-BB64-6483-65BB-13DFC95E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5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323F4-4B44-1F14-4A62-30C381C2D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D9923A-90D5-8507-47CF-8151430A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Popis vyvíjeného programu</a:t>
            </a:r>
          </a:p>
          <a:p>
            <a:pPr lvl="1"/>
            <a:r>
              <a:rPr lang="cs-CZ" dirty="0"/>
              <a:t>Předzpracování</a:t>
            </a:r>
          </a:p>
          <a:p>
            <a:pPr lvl="1"/>
            <a:r>
              <a:rPr lang="cs-CZ" dirty="0"/>
              <a:t>Zpracování</a:t>
            </a:r>
          </a:p>
          <a:p>
            <a:pPr lvl="1"/>
            <a:r>
              <a:rPr lang="cs-CZ" dirty="0" err="1"/>
              <a:t>Pozpracování</a:t>
            </a:r>
            <a:endParaRPr lang="cs-CZ" dirty="0"/>
          </a:p>
          <a:p>
            <a:pPr lvl="1"/>
            <a:r>
              <a:rPr lang="cs-CZ" dirty="0"/>
              <a:t>Testování programu</a:t>
            </a:r>
          </a:p>
        </p:txBody>
      </p:sp>
      <p:pic>
        <p:nvPicPr>
          <p:cNvPr id="4" name="Obrázek 3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C280067A-BB64-6483-65BB-13DFC95E7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1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0DA9F-5171-1B55-3025-9F4CAA7E6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Předzpracování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29F9AC-72CF-AFD1-4C32-29B4CD34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3" y="1835086"/>
            <a:ext cx="5780597" cy="40175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7A9CB47-62E6-A38C-605B-F818250F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76" y="2331703"/>
            <a:ext cx="5634221" cy="2788938"/>
          </a:xfrm>
          <a:prstGeom prst="rect">
            <a:avLst/>
          </a:prstGeom>
        </p:spPr>
      </p:pic>
      <p:pic>
        <p:nvPicPr>
          <p:cNvPr id="5" name="Obrázek 4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FEDE149D-B133-CB0B-4797-9EABDF0FEA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2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914E4-4112-9AD1-C268-575821B6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Předzpracování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F9C40CD-A6F9-3CB7-AC2E-D5B4D3CAB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680" y="2996601"/>
            <a:ext cx="5291666" cy="26193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10ABA7-D4E7-C23C-3B63-EC9C62BF0C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1" r="3105" b="7275"/>
          <a:stretch/>
        </p:blipFill>
        <p:spPr>
          <a:xfrm>
            <a:off x="0" y="3065506"/>
            <a:ext cx="6994071" cy="31682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61019EE-E2D3-7A6A-6D5D-CEC5DEBDC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871" y="1770756"/>
            <a:ext cx="3248025" cy="1285875"/>
          </a:xfrm>
          <a:prstGeom prst="rect">
            <a:avLst/>
          </a:prstGeom>
        </p:spPr>
      </p:pic>
      <p:pic>
        <p:nvPicPr>
          <p:cNvPr id="10" name="Obrázek 9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7E3F3787-E9A4-CA6B-74C1-BD7F594A0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9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F5BEF-7DCA-C8AF-3A95-821C165B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Zpracování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F9F15D-358B-F9F7-5245-A5ABF59A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380" y="1900059"/>
            <a:ext cx="2362200" cy="7334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5D8CC8-B39B-D225-856F-8FBD2A22C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2510371"/>
            <a:ext cx="2695575" cy="14954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A11D69E-39E8-0005-D75F-BBDF837FF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013" y="3996918"/>
            <a:ext cx="5229225" cy="9620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36EBCB-504D-38AF-E200-F191E5F07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05" y="4993930"/>
            <a:ext cx="1733550" cy="390525"/>
          </a:xfrm>
          <a:prstGeom prst="rect">
            <a:avLst/>
          </a:prstGeom>
        </p:spPr>
      </p:pic>
      <p:pic>
        <p:nvPicPr>
          <p:cNvPr id="11" name="Obrázek 10" descr="Obsah obrázku symbol, Písmo, logo, Grafika&#10;&#10;Popis byl vytvořen automaticky">
            <a:extLst>
              <a:ext uri="{FF2B5EF4-FFF2-40B4-BE49-F238E27FC236}">
                <a16:creationId xmlns:a16="http://schemas.microsoft.com/office/drawing/2014/main" id="{3302CE30-8F1C-53A9-F62B-44A3C075BA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56" y="0"/>
            <a:ext cx="1596044" cy="15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2096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</TotalTime>
  <Words>276</Words>
  <Application>Microsoft Office PowerPoint</Application>
  <PresentationFormat>Širokoúhlá obrazovka</PresentationFormat>
  <Paragraphs>49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Retrospektiva</vt:lpstr>
      <vt:lpstr>Použití matematického softwaru v technické praxi</vt:lpstr>
      <vt:lpstr>Volba tématu</vt:lpstr>
      <vt:lpstr>Cíl práce</vt:lpstr>
      <vt:lpstr>Výzkumné otázky</vt:lpstr>
      <vt:lpstr>Teoreticko-metodologická část</vt:lpstr>
      <vt:lpstr>Aplikační část</vt:lpstr>
      <vt:lpstr>Předzpracování</vt:lpstr>
      <vt:lpstr>Předzpracování</vt:lpstr>
      <vt:lpstr>Zpracování</vt:lpstr>
      <vt:lpstr>Zpracování</vt:lpstr>
      <vt:lpstr>Testování aplikace</vt:lpstr>
      <vt:lpstr>Pozpracování</vt:lpstr>
      <vt:lpstr>Návrhy opatření</vt:lpstr>
      <vt:lpstr>Otázky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Použití matematického softwaru v technické praxi</dc:title>
  <dc:creator>Šimon Sosna</dc:creator>
  <cp:lastModifiedBy>Šimon Sosna</cp:lastModifiedBy>
  <cp:revision>8</cp:revision>
  <dcterms:created xsi:type="dcterms:W3CDTF">2024-06-20T12:52:20Z</dcterms:created>
  <dcterms:modified xsi:type="dcterms:W3CDTF">2024-06-20T15:23:26Z</dcterms:modified>
</cp:coreProperties>
</file>