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200">
                <a:solidFill>
                  <a:sysClr val="windowText" lastClr="000000"/>
                </a:solidFill>
              </a:rPr>
              <a:t>Srovnání původních a optimalizovaných tras oběma metodami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roční nájezd km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původní stav</c:v>
                </c:pt>
                <c:pt idx="1">
                  <c:v>MNS</c:v>
                </c:pt>
                <c:pt idx="2">
                  <c:v>CW metoda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45280.2</c:v>
                </c:pt>
                <c:pt idx="1">
                  <c:v>23948.400000000001</c:v>
                </c:pt>
                <c:pt idx="2">
                  <c:v>23356.2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15-4708-9CB2-AED746023E9F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náklady v Kč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původní stav</c:v>
                </c:pt>
                <c:pt idx="1">
                  <c:v>MNS</c:v>
                </c:pt>
                <c:pt idx="2">
                  <c:v>CW metoda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408521.8</c:v>
                </c:pt>
                <c:pt idx="1">
                  <c:v>215535.6</c:v>
                </c:pt>
                <c:pt idx="2">
                  <c:v>210205.8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15-4708-9CB2-AED746023E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4818216"/>
        <c:axId val="814818576"/>
      </c:barChart>
      <c:catAx>
        <c:axId val="814818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14818576"/>
        <c:crosses val="autoZero"/>
        <c:auto val="1"/>
        <c:lblAlgn val="ctr"/>
        <c:lblOffset val="100"/>
        <c:noMultiLvlLbl val="0"/>
      </c:catAx>
      <c:valAx>
        <c:axId val="814818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14818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48B1-77AC-4B15-BCAE-BD9876EC00C8}" type="datetimeFigureOut">
              <a:rPr lang="cs-CZ" smtClean="0"/>
              <a:t>19.06.2024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FC-2989-4901-B18C-F1860C4D2C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65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48B1-77AC-4B15-BCAE-BD9876EC00C8}" type="datetimeFigureOut">
              <a:rPr lang="cs-CZ" smtClean="0"/>
              <a:t>19.06.2024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FC-2989-4901-B18C-F1860C4D2C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14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48B1-77AC-4B15-BCAE-BD9876EC00C8}" type="datetimeFigureOut">
              <a:rPr lang="cs-CZ" smtClean="0"/>
              <a:t>19.06.2024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FC-2989-4901-B18C-F1860C4D2C0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6976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48B1-77AC-4B15-BCAE-BD9876EC00C8}" type="datetimeFigureOut">
              <a:rPr lang="cs-CZ" smtClean="0"/>
              <a:t>19.06.2024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FC-2989-4901-B18C-F1860C4D2C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257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48B1-77AC-4B15-BCAE-BD9876EC00C8}" type="datetimeFigureOut">
              <a:rPr lang="cs-CZ" smtClean="0"/>
              <a:t>19.06.2024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FC-2989-4901-B18C-F1860C4D2C0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7991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48B1-77AC-4B15-BCAE-BD9876EC00C8}" type="datetimeFigureOut">
              <a:rPr lang="cs-CZ" smtClean="0"/>
              <a:t>19.06.2024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FC-2989-4901-B18C-F1860C4D2C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518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48B1-77AC-4B15-BCAE-BD9876EC00C8}" type="datetimeFigureOut">
              <a:rPr lang="cs-CZ" smtClean="0"/>
              <a:t>19.06.2024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FC-2989-4901-B18C-F1860C4D2C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046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48B1-77AC-4B15-BCAE-BD9876EC00C8}" type="datetimeFigureOut">
              <a:rPr lang="cs-CZ" smtClean="0"/>
              <a:t>19.06.2024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FC-2989-4901-B18C-F1860C4D2C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15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48B1-77AC-4B15-BCAE-BD9876EC00C8}" type="datetimeFigureOut">
              <a:rPr lang="cs-CZ" smtClean="0"/>
              <a:t>19.06.2024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FC-2989-4901-B18C-F1860C4D2C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23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48B1-77AC-4B15-BCAE-BD9876EC00C8}" type="datetimeFigureOut">
              <a:rPr lang="cs-CZ" smtClean="0"/>
              <a:t>19.06.2024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FC-2989-4901-B18C-F1860C4D2C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99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48B1-77AC-4B15-BCAE-BD9876EC00C8}" type="datetimeFigureOut">
              <a:rPr lang="cs-CZ" smtClean="0"/>
              <a:t>19.06.2024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FC-2989-4901-B18C-F1860C4D2C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38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48B1-77AC-4B15-BCAE-BD9876EC00C8}" type="datetimeFigureOut">
              <a:rPr lang="cs-CZ" smtClean="0"/>
              <a:t>19.06.2024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FC-2989-4901-B18C-F1860C4D2C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52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48B1-77AC-4B15-BCAE-BD9876EC00C8}" type="datetimeFigureOut">
              <a:rPr lang="cs-CZ" smtClean="0"/>
              <a:t>19.06.2024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FC-2989-4901-B18C-F1860C4D2C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96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48B1-77AC-4B15-BCAE-BD9876EC00C8}" type="datetimeFigureOut">
              <a:rPr lang="cs-CZ" smtClean="0"/>
              <a:t>19.06.2024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FC-2989-4901-B18C-F1860C4D2C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19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48B1-77AC-4B15-BCAE-BD9876EC00C8}" type="datetimeFigureOut">
              <a:rPr lang="cs-CZ" smtClean="0"/>
              <a:t>19.06.2024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FC-2989-4901-B18C-F1860C4D2C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62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48B1-77AC-4B15-BCAE-BD9876EC00C8}" type="datetimeFigureOut">
              <a:rPr lang="cs-CZ" smtClean="0"/>
              <a:t>19.06.2024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FC-2989-4901-B18C-F1860C4D2C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07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148B1-77AC-4B15-BCAE-BD9876EC00C8}" type="datetimeFigureOut">
              <a:rPr lang="cs-CZ" smtClean="0"/>
              <a:t>19.06.2024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128F6FC-2989-4901-B18C-F1860C4D2C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04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6FDA2B-C8AA-29BD-F9B0-AD47D18CC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4916" y="488272"/>
            <a:ext cx="8211845" cy="3195961"/>
          </a:xfrm>
        </p:spPr>
        <p:txBody>
          <a:bodyPr/>
          <a:lstStyle/>
          <a:p>
            <a:pPr algn="ctr"/>
            <a:r>
              <a:rPr lang="cs-CZ" sz="4000" b="1" spc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Optimalizace dopravních tras ve společnosti </a:t>
            </a:r>
            <a:br>
              <a:rPr lang="cs-CZ" sz="4000" b="1" spc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4000" b="1" spc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OBRETA spol. s r.o.</a:t>
            </a:r>
            <a:b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8514128-4728-A28D-1334-3B5153A6D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4916" y="4778802"/>
            <a:ext cx="7766936" cy="1373423"/>
          </a:xfrm>
        </p:spPr>
        <p:txBody>
          <a:bodyPr>
            <a:noAutofit/>
          </a:bodyPr>
          <a:lstStyle/>
          <a:p>
            <a:pPr algn="ctr"/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bakalářské práce: Vladimíra Fialová</a:t>
            </a:r>
          </a:p>
          <a:p>
            <a:pPr algn="ctr"/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bakalářské práce: Ing. Josef Šedivý</a:t>
            </a:r>
          </a:p>
          <a:p>
            <a:pPr algn="ctr"/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České Budějovice, 2024</a:t>
            </a:r>
          </a:p>
        </p:txBody>
      </p:sp>
    </p:spTree>
    <p:extLst>
      <p:ext uri="{BB962C8B-B14F-4D97-AF65-F5344CB8AC3E}">
        <p14:creationId xmlns:p14="http://schemas.microsoft.com/office/powerpoint/2010/main" val="2673876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B9472E-2414-E821-66D5-D16F22BB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988" y="306871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51506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265ED-C683-B898-9BAC-5038BCD75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107" y="609600"/>
            <a:ext cx="9188387" cy="1320800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tématu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F7835D-13CC-BC6B-D590-31842D698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600" y="2524574"/>
            <a:ext cx="8596668" cy="3880773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vztah k tématu vzhledem k zaměstnání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snaha o nalezení optimálního řešení pro daný problém </a:t>
            </a:r>
          </a:p>
        </p:txBody>
      </p:sp>
    </p:spTree>
    <p:extLst>
      <p:ext uri="{BB962C8B-B14F-4D97-AF65-F5344CB8AC3E}">
        <p14:creationId xmlns:p14="http://schemas.microsoft.com/office/powerpoint/2010/main" val="223032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B784F2-68B6-7BB2-4EA4-E834A31CF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D6315F-9B04-C4B3-4E40-223A1F21D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Cílem bakalářské práce je pomocí vybraných metod operačního výzkumu provést optimalizaci dopravních tras pro přepravu zboží společnosti OBRETA spol. s r.o. a ekonomické zhodnocení provedené optimalizace.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26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178F5-F298-7849-B15D-3AD64D152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A02031-E73E-FDBF-30CE-9FC749031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3" y="1819923"/>
            <a:ext cx="9241653" cy="4221440"/>
          </a:xfrm>
        </p:spPr>
        <p:txBody>
          <a:bodyPr>
            <a:normAutofit fontScale="62500" lnSpcReduction="20000"/>
          </a:bodyPr>
          <a:lstStyle/>
          <a:p>
            <a:pPr indent="540385" algn="just">
              <a:lnSpc>
                <a:spcPct val="150000"/>
              </a:lnSpc>
            </a:pPr>
            <a:r>
              <a:rPr lang="cs-CZ" sz="3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Výzkumná otázka 1: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cs-CZ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Dojde při návrhu nových rozvozových tras za pomoci výpočtu matematických metod ke snížení nákladů ve společnosti OBRETA spol. s r.o.?  </a:t>
            </a:r>
          </a:p>
          <a:p>
            <a:pPr indent="540385" algn="just">
              <a:lnSpc>
                <a:spcPct val="150000"/>
              </a:lnSpc>
            </a:pPr>
            <a:r>
              <a:rPr lang="cs-CZ" sz="3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Výzkumná otázka 2: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cs-CZ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Dojde v případě nově navržených rozvozových tras společnosti OBRETA spol. s r.o. k efektivnějšímu využití kapacity návěsu? </a:t>
            </a:r>
          </a:p>
          <a:p>
            <a:pPr indent="540385" algn="just">
              <a:lnSpc>
                <a:spcPct val="150000"/>
              </a:lnSpc>
            </a:pPr>
            <a:r>
              <a:rPr lang="cs-CZ" sz="3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Výzkumná otázka 3: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cs-CZ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Využije navržené řešení společnost OBRETA spol. s r.o. v praxi?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2239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A1768E-94C5-F89B-6304-B2224EA0D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E7A4B7-BF48-E756-DB6C-DA69A1DC4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nejbližšího souseda</a:t>
            </a:r>
          </a:p>
          <a:p>
            <a:r>
              <a:rPr lang="cs-CZ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Clark-</a:t>
            </a:r>
            <a:r>
              <a:rPr lang="cs-CZ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Wrightova</a:t>
            </a:r>
            <a:r>
              <a:rPr lang="cs-CZ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metoda</a:t>
            </a: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800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381EC-18C4-3FCA-9BE8-CE0AFA927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FAA7513-BC9A-B5D3-31BE-712B5659D43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4918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380B5-5CE5-BE02-D7B2-7002760DD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Závěrečné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6190F4-03C5-C93B-1E0A-F6240A6B3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 práce byl naplněn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Výsledky byly aplikovány ve vybrané společnosti</a:t>
            </a:r>
          </a:p>
        </p:txBody>
      </p:sp>
    </p:spTree>
    <p:extLst>
      <p:ext uri="{BB962C8B-B14F-4D97-AF65-F5344CB8AC3E}">
        <p14:creationId xmlns:p14="http://schemas.microsoft.com/office/powerpoint/2010/main" val="779221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6BE92-02D3-9B93-CF0B-DB117C6CD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Otázky vedoucího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BD2E5D-9C7B-94AF-EA06-1C8738EE0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Jaké jsou další možnosti optimalizace dopravně-logistických procesů ve vybrané firmě?</a:t>
            </a:r>
          </a:p>
          <a:p>
            <a:pPr>
              <a:lnSpc>
                <a:spcPct val="150000"/>
              </a:lnSpc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Jaké další metody řešení okružního dopravního problému by bylo možné ve Vaší práci využít? Proč nebyly využity?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231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CAB8D1-FE01-9C76-8B5D-0D6670681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Otázky oponenta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0CF7E7-BCB1-99C5-D89E-EB0B5C548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132491" cy="388077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Jakým způsobem by bylo možné zajistit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stohovatelnost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palet ve zvoleném podniku?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Byla práce předložena vedení podniku a jaká byla jeho případná zpětná vazba?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88804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256</Words>
  <Application>Microsoft Office PowerPoint</Application>
  <PresentationFormat>Širokoúhlá obrazovka</PresentationFormat>
  <Paragraphs>31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Fazeta</vt:lpstr>
      <vt:lpstr>Optimalizace dopravních tras ve společnosti  OBRETA spol. s r.o. </vt:lpstr>
      <vt:lpstr>Motivace a důvody k řešení daného tématu</vt:lpstr>
      <vt:lpstr>Cíl práce</vt:lpstr>
      <vt:lpstr>Výzkumné otázky</vt:lpstr>
      <vt:lpstr>Použité metody</vt:lpstr>
      <vt:lpstr>Dosažené výsledky a přínos práce</vt:lpstr>
      <vt:lpstr>Závěrečné shrnutí</vt:lpstr>
      <vt:lpstr>Otázky vedoucího práce</vt:lpstr>
      <vt:lpstr>Otázky oponenta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Vladimíra Fialová</dc:creator>
  <cp:lastModifiedBy>Vladimíra Fialová</cp:lastModifiedBy>
  <cp:revision>2</cp:revision>
  <dcterms:created xsi:type="dcterms:W3CDTF">2024-06-19T13:37:32Z</dcterms:created>
  <dcterms:modified xsi:type="dcterms:W3CDTF">2024-06-19T17:16:27Z</dcterms:modified>
</cp:coreProperties>
</file>