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AAA27-9441-4563-A588-A719E25DFAEC}" type="datetimeFigureOut">
              <a:rPr lang="cs-CZ" smtClean="0"/>
              <a:pPr/>
              <a:t>05.06.2020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8BC180-7E05-444C-B96C-DBC99B4F0C3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AAA27-9441-4563-A588-A719E25DFAEC}" type="datetimeFigureOut">
              <a:rPr lang="cs-CZ" smtClean="0"/>
              <a:pPr/>
              <a:t>05.06.2020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8BC180-7E05-444C-B96C-DBC99B4F0C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AAA27-9441-4563-A588-A719E25DFAEC}" type="datetimeFigureOut">
              <a:rPr lang="cs-CZ" smtClean="0"/>
              <a:pPr/>
              <a:t>05.06.2020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8BC180-7E05-444C-B96C-DBC99B4F0C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AAA27-9441-4563-A588-A719E25DFAEC}" type="datetimeFigureOut">
              <a:rPr lang="cs-CZ" smtClean="0"/>
              <a:pPr/>
              <a:t>05.06.2020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8BC180-7E05-444C-B96C-DBC99B4F0C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AAA27-9441-4563-A588-A719E25DFAEC}" type="datetimeFigureOut">
              <a:rPr lang="cs-CZ" smtClean="0"/>
              <a:pPr/>
              <a:t>05.06.2020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8BC180-7E05-444C-B96C-DBC99B4F0C3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AAA27-9441-4563-A588-A719E25DFAEC}" type="datetimeFigureOut">
              <a:rPr lang="cs-CZ" smtClean="0"/>
              <a:pPr/>
              <a:t>05.06.2020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8BC180-7E05-444C-B96C-DBC99B4F0C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AAA27-9441-4563-A588-A719E25DFAEC}" type="datetimeFigureOut">
              <a:rPr lang="cs-CZ" smtClean="0"/>
              <a:pPr/>
              <a:t>05.06.2020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8BC180-7E05-444C-B96C-DBC99B4F0C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AAA27-9441-4563-A588-A719E25DFAEC}" type="datetimeFigureOut">
              <a:rPr lang="cs-CZ" smtClean="0"/>
              <a:pPr/>
              <a:t>05.06.2020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8BC180-7E05-444C-B96C-DBC99B4F0C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AAA27-9441-4563-A588-A719E25DFAEC}" type="datetimeFigureOut">
              <a:rPr lang="cs-CZ" smtClean="0"/>
              <a:pPr/>
              <a:t>05.06.2020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8BC180-7E05-444C-B96C-DBC99B4F0C3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AAA27-9441-4563-A588-A719E25DFAEC}" type="datetimeFigureOut">
              <a:rPr lang="cs-CZ" smtClean="0"/>
              <a:pPr/>
              <a:t>05.06.2020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8BC180-7E05-444C-B96C-DBC99B4F0C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AAA27-9441-4563-A588-A719E25DFAEC}" type="datetimeFigureOut">
              <a:rPr lang="cs-CZ" smtClean="0"/>
              <a:pPr/>
              <a:t>05.06.2020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8BC180-7E05-444C-B96C-DBC99B4F0C3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12AAA27-9441-4563-A588-A719E25DFAEC}" type="datetimeFigureOut">
              <a:rPr lang="cs-CZ" smtClean="0"/>
              <a:pPr/>
              <a:t>05.06.2020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98BC180-7E05-444C-B96C-DBC99B4F0C3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20000">
              <a:schemeClr val="accent1">
                <a:tint val="44500"/>
                <a:satMod val="160000"/>
              </a:schemeClr>
            </a:gs>
            <a:gs pos="56000">
              <a:schemeClr val="bg1">
                <a:alpha val="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2560" y="1928802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cs-CZ" sz="4200" dirty="0" smtClean="0"/>
              <a:t>Analýza možnosti zavedení okružního systému skladovacích cest ve výrobním podniku </a:t>
            </a:r>
            <a:endParaRPr lang="cs-CZ" sz="4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572008"/>
            <a:ext cx="6400800" cy="1066792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Autor: Michal Šimeček</a:t>
            </a:r>
          </a:p>
          <a:p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Vedoucí práce: doc. Ing. Ján </a:t>
            </a:r>
            <a:r>
              <a:rPr lang="cs-CZ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Ližbetin</a:t>
            </a:r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PhD. </a:t>
            </a:r>
            <a:endParaRPr lang="cs-CZ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výsledků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214422"/>
            <a:ext cx="7498080" cy="503397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Navýšení kapacit skladovacích prostor</a:t>
            </a:r>
          </a:p>
          <a:p>
            <a:r>
              <a:rPr lang="cs-CZ" sz="2800" dirty="0" smtClean="0"/>
              <a:t>průměrný roční nárůst výroby 5%</a:t>
            </a:r>
            <a:endParaRPr lang="cs-CZ" sz="28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285852" y="2285991"/>
          <a:ext cx="7572428" cy="421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862"/>
                <a:gridCol w="2974066"/>
                <a:gridCol w="2941500"/>
              </a:tblGrid>
              <a:tr h="7294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000" dirty="0" smtClean="0"/>
                        <a:t>Typ regálu</a:t>
                      </a:r>
                      <a:endParaRPr lang="cs-CZ" sz="20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2000" dirty="0" smtClean="0"/>
                        <a:t>Průměrná denní kapacita v sezóně</a:t>
                      </a:r>
                      <a:endParaRPr lang="cs-CZ" sz="20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Dosažení maximálních</a:t>
                      </a:r>
                      <a:r>
                        <a:rPr lang="cs-CZ" sz="2000" baseline="0" dirty="0" smtClean="0"/>
                        <a:t> denních kapacit</a:t>
                      </a:r>
                      <a:endParaRPr lang="cs-CZ" sz="20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49790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Typ 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86,67%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2,935[let]</a:t>
                      </a:r>
                      <a:endParaRPr lang="cs-CZ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9790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Typ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84,27%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3,517[let]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9790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Typ 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47,41%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15,396[let]</a:t>
                      </a:r>
                      <a:endParaRPr lang="cs-CZ" dirty="0"/>
                    </a:p>
                  </a:txBody>
                  <a:tcPr/>
                </a:tc>
              </a:tr>
              <a:tr h="497907">
                <a:tc gridSpan="3"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bg1"/>
                          </a:solidFill>
                        </a:rPr>
                        <a:t>Po navýšení skladovacích kapacit</a:t>
                      </a:r>
                      <a:endParaRPr lang="cs-CZ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9790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Typ 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57,78%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11,256[let]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9790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Typ 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67,42%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8,093[let]</a:t>
                      </a:r>
                      <a:endParaRPr lang="cs-CZ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49790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Typ 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47,41%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15,396[let]</a:t>
                      </a:r>
                      <a:endParaRPr lang="cs-CZ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výsledků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Navýšení maximálního počtu skladovacích operací mezi některými halami</a:t>
            </a:r>
            <a:endParaRPr lang="cs-CZ" sz="28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000098" y="2428869"/>
          <a:ext cx="7929620" cy="4334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2"/>
                <a:gridCol w="1821668"/>
                <a:gridCol w="1982405"/>
                <a:gridCol w="1982405"/>
              </a:tblGrid>
              <a:tr h="1277618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trasa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Původní počet</a:t>
                      </a:r>
                      <a:r>
                        <a:rPr lang="cs-CZ" baseline="0" dirty="0" smtClean="0"/>
                        <a:t> skladovacích operací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Počet</a:t>
                      </a:r>
                      <a:r>
                        <a:rPr lang="cs-CZ" baseline="0" dirty="0" smtClean="0"/>
                        <a:t> po odstranění stanového skladiště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Procentuální navýšení</a:t>
                      </a:r>
                      <a:endParaRPr lang="cs-CZ" dirty="0"/>
                    </a:p>
                  </a:txBody>
                  <a:tcPr/>
                </a:tc>
              </a:tr>
              <a:tr h="67337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H8 – H7 nestohovaná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72,65%</a:t>
                      </a:r>
                      <a:endParaRPr lang="cs-CZ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7337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H8 – H7 stohování dvou palet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163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58,25%</a:t>
                      </a:r>
                      <a:endParaRPr lang="cs-CZ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7337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H8 – H7 stohování tří palet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136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49,45%</a:t>
                      </a:r>
                      <a:endParaRPr lang="cs-CZ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1835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H8 – H6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52,85%</a:t>
                      </a:r>
                      <a:endParaRPr lang="cs-CZ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51835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H8 – H1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141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157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11,35%</a:t>
                      </a:r>
                      <a:endParaRPr lang="cs-CZ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3042" y="2786058"/>
            <a:ext cx="7290646" cy="11430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Cíl práce</a:t>
            </a:r>
          </a:p>
          <a:p>
            <a:r>
              <a:rPr lang="cs-CZ" sz="2800" dirty="0" smtClean="0"/>
              <a:t>Informace o podniku </a:t>
            </a:r>
            <a:r>
              <a:rPr lang="cs-CZ" sz="2800" dirty="0" err="1" smtClean="0"/>
              <a:t>Efaflex</a:t>
            </a:r>
            <a:endParaRPr lang="cs-CZ" sz="2800" dirty="0" smtClean="0"/>
          </a:p>
          <a:p>
            <a:r>
              <a:rPr lang="cs-CZ" sz="2800" dirty="0" smtClean="0"/>
              <a:t>Použité metody </a:t>
            </a:r>
            <a:r>
              <a:rPr lang="cs-CZ" sz="2800" dirty="0" smtClean="0"/>
              <a:t>analýzy současného </a:t>
            </a:r>
            <a:r>
              <a:rPr lang="cs-CZ" sz="2800" dirty="0" smtClean="0"/>
              <a:t>stavu</a:t>
            </a:r>
          </a:p>
          <a:p>
            <a:r>
              <a:rPr lang="cs-CZ" sz="2800" dirty="0" smtClean="0"/>
              <a:t>Navržená opatření</a:t>
            </a:r>
          </a:p>
          <a:p>
            <a:r>
              <a:rPr lang="cs-CZ" sz="2800" dirty="0" smtClean="0"/>
              <a:t>Shrnutí výsledků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Analýza současného stavu vybraného výrobního podniku</a:t>
            </a:r>
          </a:p>
          <a:p>
            <a:r>
              <a:rPr lang="cs-CZ" sz="2800" dirty="0" smtClean="0"/>
              <a:t>Zjištění nedostatků</a:t>
            </a:r>
          </a:p>
          <a:p>
            <a:r>
              <a:rPr lang="cs-CZ" sz="2800" dirty="0" smtClean="0"/>
              <a:t>Navržení opatření včetně možné implementace okružního systému skladovacích cest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Informace o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Německá firma založená roku 1974</a:t>
            </a:r>
          </a:p>
          <a:p>
            <a:r>
              <a:rPr lang="cs-CZ" sz="2800" dirty="0" smtClean="0"/>
              <a:t>Specializována na výrobu a montáž rychloběžných vrat</a:t>
            </a:r>
          </a:p>
          <a:p>
            <a:r>
              <a:rPr lang="cs-CZ" sz="2800" dirty="0" smtClean="0"/>
              <a:t>Zakázková výroba</a:t>
            </a:r>
          </a:p>
          <a:p>
            <a:r>
              <a:rPr lang="cs-CZ" sz="2800" dirty="0" smtClean="0"/>
              <a:t>Vlastník několika patentů v tomto odvětví</a:t>
            </a:r>
          </a:p>
          <a:p>
            <a:r>
              <a:rPr lang="cs-CZ" sz="2800" dirty="0" smtClean="0"/>
              <a:t>Česká pobočka založena roku 1995 v Olší (</a:t>
            </a:r>
            <a:r>
              <a:rPr lang="cs-CZ" sz="2800" dirty="0" err="1" smtClean="0"/>
              <a:t>Efaflex</a:t>
            </a:r>
            <a:r>
              <a:rPr lang="cs-CZ" sz="2800" dirty="0" smtClean="0"/>
              <a:t>-CZ s.r.o.)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o podniku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9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1357290" y="1285860"/>
            <a:ext cx="7929586" cy="5199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82660"/>
          </a:xfrm>
        </p:spPr>
        <p:txBody>
          <a:bodyPr>
            <a:normAutofit/>
          </a:bodyPr>
          <a:lstStyle/>
          <a:p>
            <a:r>
              <a:rPr lang="cs-CZ" dirty="0" smtClean="0"/>
              <a:t>Informace o podniku 3</a:t>
            </a:r>
            <a:endParaRPr lang="cs-CZ" dirty="0"/>
          </a:p>
        </p:txBody>
      </p:sp>
      <p:pic>
        <p:nvPicPr>
          <p:cNvPr id="7" name="Zástupný symbol pro obsah 6" descr="areá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214422"/>
            <a:ext cx="8421123" cy="5286388"/>
          </a:xfr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Anonymní dotazníkové šetření pro halové zaměstnance a následná konzultace výsledků se skladníky </a:t>
            </a:r>
          </a:p>
          <a:p>
            <a:r>
              <a:rPr lang="cs-CZ" dirty="0" smtClean="0"/>
              <a:t>Vlastní pozorování</a:t>
            </a:r>
          </a:p>
          <a:p>
            <a:r>
              <a:rPr lang="cs-CZ" dirty="0" smtClean="0"/>
              <a:t>Analýza vnitropodnikových materiálů</a:t>
            </a:r>
          </a:p>
          <a:p>
            <a:r>
              <a:rPr lang="cs-CZ" dirty="0" smtClean="0"/>
              <a:t>Konzultace s logistickým týmem a personálním oddělením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Navržená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Vybudování dalších skladovacích prostor</a:t>
            </a:r>
          </a:p>
          <a:p>
            <a:r>
              <a:rPr lang="cs-CZ" dirty="0" smtClean="0"/>
              <a:t>Vybudování okružního systému skladovacích cest</a:t>
            </a:r>
          </a:p>
          <a:p>
            <a:r>
              <a:rPr lang="cs-CZ" dirty="0" smtClean="0"/>
              <a:t>Navýšení parkovacích ploch u exportního skladu</a:t>
            </a:r>
          </a:p>
          <a:p>
            <a:r>
              <a:rPr lang="cs-CZ" dirty="0" smtClean="0"/>
              <a:t>Rozšíření vozového parku a nábor obsluhujícího personálu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Navržená opatření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28" descr="okružní systémy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285720" y="1285860"/>
            <a:ext cx="8643998" cy="514353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679</TotalTime>
  <Words>288</Words>
  <Application>Microsoft Office PowerPoint</Application>
  <PresentationFormat>Předvádění na obrazovce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Slunovrat</vt:lpstr>
      <vt:lpstr>Analýza možnosti zavedení okružního systému skladovacích cest ve výrobním podniku </vt:lpstr>
      <vt:lpstr>OBSAH PREZENTACE</vt:lpstr>
      <vt:lpstr>Cíl práce</vt:lpstr>
      <vt:lpstr>Informace o podniku</vt:lpstr>
      <vt:lpstr>Informace o podniku 2</vt:lpstr>
      <vt:lpstr>Informace o podniku 3</vt:lpstr>
      <vt:lpstr>Použité metody</vt:lpstr>
      <vt:lpstr>Navržená opatření</vt:lpstr>
      <vt:lpstr>Navržená opatření 2</vt:lpstr>
      <vt:lpstr>Shrnutí výsledků</vt:lpstr>
      <vt:lpstr>Shrnutí výsledků 2</vt:lpstr>
      <vt:lpstr>DĚKUJI ZA POZORNOST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možnosti zavedení okružního systému skladovacích cest ve výrobním podniku </dc:title>
  <dc:creator>simecekmichael@outlook.cz</dc:creator>
  <cp:lastModifiedBy>simecekmichael@outlook.cz</cp:lastModifiedBy>
  <cp:revision>8</cp:revision>
  <dcterms:created xsi:type="dcterms:W3CDTF">2020-05-31T10:47:38Z</dcterms:created>
  <dcterms:modified xsi:type="dcterms:W3CDTF">2020-06-05T17:25:58Z</dcterms:modified>
</cp:coreProperties>
</file>