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88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669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118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6396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8299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470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72238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969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540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6642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949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187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062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25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202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331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6A74AA-5A01-4718-8A1F-D81B33C0D6DC}" type="datetimeFigureOut">
              <a:rPr lang="cs-CZ" smtClean="0"/>
              <a:t>10.06.2020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E6781B-7620-45BC-A8F8-920201D82C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6316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3B8C50-40AA-47CF-835A-4227192A8E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3099" y="1660634"/>
            <a:ext cx="9144000" cy="23876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bezpilotních systémů v praxi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281530D-3EF9-40E2-A415-9B5832BD3D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3099" y="4660215"/>
            <a:ext cx="9144000" cy="1414463"/>
          </a:xfrm>
        </p:spPr>
        <p:txBody>
          <a:bodyPr>
            <a:noAutofit/>
          </a:bodyPr>
          <a:lstStyle/>
          <a:p>
            <a:pPr algn="l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bakalářské práce:	Daniel Kabátek 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bakalářské práce:	Ing. Ladislav Bartuška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bakalářské práce:	Ing. Gustav Sysel </a:t>
            </a:r>
          </a:p>
          <a:p>
            <a:pPr algn="l"/>
            <a:endParaRPr lang="cs-CZ" sz="2000" dirty="0"/>
          </a:p>
          <a:p>
            <a:pPr algn="l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červen 2020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0B654158-10A6-4376-AC77-224B691048A0}"/>
              </a:ext>
            </a:extLst>
          </p:cNvPr>
          <p:cNvSpPr/>
          <p:nvPr/>
        </p:nvSpPr>
        <p:spPr>
          <a:xfrm>
            <a:off x="2878462" y="783322"/>
            <a:ext cx="72732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algn="ctr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Ústav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technicko-technologický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A8878AF-ACE4-4FF6-9C38-64E3F877D3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1" y="441434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916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06A56-6255-4A81-9F78-717E12E42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A42FB3F-B65C-4D97-B4B0-5239E8AEC9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0575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0B21FE-2284-4390-A6B2-CD4594F20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Motivace a důvody k řešení daného problému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135186-49FC-49F1-9B0D-B59DC5390C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456268"/>
            <a:ext cx="8915400" cy="3777622"/>
          </a:xfrm>
        </p:spPr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Aktuálnost tématu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Vlastní zájem 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Nová evropská legislativa pro drony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Možné oblasti pro využití dronů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7129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B5CB9C-1C86-441F-AE3C-9CFB78CA2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CE2D0C-5543-4B7E-B2BF-D3C7143DD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Seznámení čtenáře o problematice bezpilotních zařízení a systémů ve světě, a jejich využití v praxi a ostatních odvětvích. 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Zaměření na nově připravovanou legislativu pro bezpilotní letouny v rámci Evropské unie, a na dosavadní legislativu pro bezpilotní letouny v ČR. </a:t>
            </a:r>
          </a:p>
        </p:txBody>
      </p:sp>
    </p:spTree>
    <p:extLst>
      <p:ext uri="{BB962C8B-B14F-4D97-AF65-F5344CB8AC3E}">
        <p14:creationId xmlns:p14="http://schemas.microsoft.com/office/powerpoint/2010/main" val="2643530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97E947-8734-4DFF-B6BE-9A95DF500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Výzkumné otázky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C45CDC-6EBD-4602-A97E-03CF1FF3BB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pro využití bezpilotních systémů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Analýza dotazníkového šetření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Rozhodovací strom pro výběr dronu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Přehledné vývojové diagramy pro získání povolení k létání a leteckým pracím s bezpilotním letounem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38563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16D44D-2618-486F-B775-9A2C3D093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Metody zkoumání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BB1984-B88D-4B45-860D-82DB95C8DE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Odborná literatura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Teoretická analýza využití bezpilotních systémů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Konzultace s odborníky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Dotazníkové šetření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1173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B62D8-6668-4BAB-832F-3996DFC87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Dosažené 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FA96B5-B4C6-4AB9-B395-3CBBF92DC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Výsledky z dotazníkového šetření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Nová evropská legislativa pro drony - přínos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988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76D09C-79A5-493D-8EF9-1ED8EA333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shrnutí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C254CB-DF31-4340-B238-54C347E2C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Možnost rozšíření oblastí pro využití dronů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Naplnění cíle práce 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Možné seznámení čtenáře o problematice 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Přínos práce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21275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73412C-70C9-4344-B264-E1708C07F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BF3E4A-32F3-453B-AB45-95ED6CEC0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Bylo by možné z Vašeho pohledu některou část procesu vedoucího k získání oprávnění k užívání bezpilotních letadel zcela vypustit, celý proces nějak zefektivnit, popřípadě zda-</a:t>
            </a:r>
            <a:r>
              <a:rPr lang="cs-CZ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to nahlížíte přísněji?</a:t>
            </a:r>
          </a:p>
        </p:txBody>
      </p:sp>
    </p:spTree>
    <p:extLst>
      <p:ext uri="{BB962C8B-B14F-4D97-AF65-F5344CB8AC3E}">
        <p14:creationId xmlns:p14="http://schemas.microsoft.com/office/powerpoint/2010/main" val="998563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538B36-0C2E-47B5-AA3D-AB7CA26C4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Otázky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8A7C59-3E9A-4362-8C09-592E0EB83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vnímáte provoz dronů při amatérském využití z důvodů bezpečnosti okolních osob a i leteckého provozu?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Konzultoval jste zkušenosti se složkami integrovaného záchranného systému (IZS) provoz dronů pří zásahu?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34721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147</TotalTime>
  <Words>259</Words>
  <Application>Microsoft Office PowerPoint</Application>
  <PresentationFormat>Širokoúhlá obrazovka</PresentationFormat>
  <Paragraphs>40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Stébla</vt:lpstr>
      <vt:lpstr>Využití bezpilotních systémů v praxi</vt:lpstr>
      <vt:lpstr>Motivace a důvody k řešení daného problému</vt:lpstr>
      <vt:lpstr>Cíl práce</vt:lpstr>
      <vt:lpstr>Výzkumné otázky</vt:lpstr>
      <vt:lpstr>Metody zkoumání</vt:lpstr>
      <vt:lpstr>Dosažené výsledky</vt:lpstr>
      <vt:lpstr>Závěrečné shrnutí</vt:lpstr>
      <vt:lpstr>Otázky vedoucího práce</vt:lpstr>
      <vt:lpstr>Otázky oponenta práce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bezpilotních systémů v praxi</dc:title>
  <dc:creator>Daniel Kabátek</dc:creator>
  <cp:lastModifiedBy>Daniel Kabátek</cp:lastModifiedBy>
  <cp:revision>32</cp:revision>
  <dcterms:created xsi:type="dcterms:W3CDTF">2020-05-22T10:46:50Z</dcterms:created>
  <dcterms:modified xsi:type="dcterms:W3CDTF">2020-06-10T13:49:18Z</dcterms:modified>
</cp:coreProperties>
</file>