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88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6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18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39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829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470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223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69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4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6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94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7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6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5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0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31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74AA-5A01-4718-8A1F-D81B33C0D6DC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E6781B-7620-45BC-A8F8-920201D8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3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B8C50-40AA-47CF-835A-4227192A8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099" y="1660634"/>
            <a:ext cx="9144000" cy="2387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bezpilotních systémů v praxi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81530D-3EF9-40E2-A415-9B5832BD3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099" y="4660215"/>
            <a:ext cx="9144000" cy="1414463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	Daniel Kabátek 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	Ing. Ladislav Bartuška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	Ing. Gustav Sysel 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B654158-10A6-4376-AC77-224B691048A0}"/>
              </a:ext>
            </a:extLst>
          </p:cNvPr>
          <p:cNvSpPr/>
          <p:nvPr/>
        </p:nvSpPr>
        <p:spPr>
          <a:xfrm>
            <a:off x="2878462" y="783322"/>
            <a:ext cx="72732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8878AF-ACE4-4FF6-9C38-64E3F877D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1" y="44143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1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06A56-6255-4A81-9F78-717E12E4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42FB3F-B65C-4D97-B4B0-5239E8AEC9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57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B21FE-2284-4390-A6B2-CD4594F2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35186-49FC-49F1-9B0D-B59DC5390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56268"/>
            <a:ext cx="8915400" cy="3777622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Aktuálnost tématu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zájem 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 evropská legislativa pro drony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oblasti pro využití dronů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12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5CB9C-1C86-441F-AE3C-9CFB78CA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E2D0C-5543-4B7E-B2BF-D3C7143DD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Seznámení čtenáře o problematice bezpilotních zařízení a systémů ve světě, a jejich využití v praxi a ostatních odvětvích. 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nově připravovanou legislativu pro bezpilotní letouny v rámci Evropské unie, a na dosavadní legislativu pro bezpilotní letouny v ČR. </a:t>
            </a:r>
          </a:p>
        </p:txBody>
      </p:sp>
    </p:spTree>
    <p:extLst>
      <p:ext uri="{BB962C8B-B14F-4D97-AF65-F5344CB8AC3E}">
        <p14:creationId xmlns:p14="http://schemas.microsoft.com/office/powerpoint/2010/main" val="264353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7E947-8734-4DFF-B6BE-9A95DF50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45CDC-6EBD-4602-A97E-03CF1FF3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pro využití bezpilotních systémů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dotazníkového šetření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Rozhodovací strom pro výběr dronu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Přehledné vývojové diagramy pro získání povolení k létání a leteckým pracím s bezpilotním letounem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856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6D44D-2618-486F-B775-9A2C3D09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zkoumání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B1984-B88D-4B45-860D-82DB95C8D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literatura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Teoretická analýza využití bezpilotních systémů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s odborníky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Dotazníkové šetření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17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B62D8-6668-4BAB-832F-3996DFC8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FA96B5-B4C6-4AB9-B395-3CBBF92DC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z dotazníkového šetření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 evropská legislativa pro drony - přínos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98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6D09C-79A5-493D-8EF9-1ED8EA33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254CB-DF31-4340-B238-54C347E2C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rozšíření oblastí pro využití dronů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Naplnění cíle práce 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seznámení čtenáře o problematice 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127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3412C-70C9-4344-B264-E1708C07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BF3E4A-32F3-453B-AB45-95ED6CEC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by možné z Vašeho pohledu některou část procesu vedoucího k získání oprávnění k užívání bezpilotních letadel zcela vypustit, celý proces nějak zefektivnit, popřípadě zda-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to nahlížíte přísněji?</a:t>
            </a:r>
          </a:p>
        </p:txBody>
      </p:sp>
    </p:spTree>
    <p:extLst>
      <p:ext uri="{BB962C8B-B14F-4D97-AF65-F5344CB8AC3E}">
        <p14:creationId xmlns:p14="http://schemas.microsoft.com/office/powerpoint/2010/main" val="99856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38B36-0C2E-47B5-AA3D-AB7CA26C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A7C59-3E9A-4362-8C09-592E0EB83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vnímáte provoz dronů při amatérském využití z důvodů bezpečnosti okolních osob a i leteckého provozu?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Konzultoval jste zkušenosti se složkami integrovaného záchranného systému (IZS) provoz dronů pří zásahu?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34721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</TotalTime>
  <Words>259</Words>
  <Application>Microsoft Office PowerPoint</Application>
  <PresentationFormat>Širokoúhlá obrazovka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Využití bezpilotních systémů v praxi</vt:lpstr>
      <vt:lpstr>Motivace a důvody k řešení daného problému</vt:lpstr>
      <vt:lpstr>Cíl práce</vt:lpstr>
      <vt:lpstr>Výzkumné otázky</vt:lpstr>
      <vt:lpstr>Metody zkoumání</vt:lpstr>
      <vt:lpstr>Dosažené výsledky</vt:lpstr>
      <vt:lpstr>Závěrečné shrnutí</vt:lpstr>
      <vt:lpstr>Otázky vedoucího práce</vt:lpstr>
      <vt:lpstr>Otázky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bezpilotních systémů v praxi</dc:title>
  <dc:creator>Daniel Kabátek</dc:creator>
  <cp:lastModifiedBy>Daniel Kabátek</cp:lastModifiedBy>
  <cp:revision>32</cp:revision>
  <dcterms:created xsi:type="dcterms:W3CDTF">2020-05-22T10:46:50Z</dcterms:created>
  <dcterms:modified xsi:type="dcterms:W3CDTF">2020-06-10T13:49:18Z</dcterms:modified>
</cp:coreProperties>
</file>