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62" r:id="rId6"/>
    <p:sldId id="265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6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5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01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560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5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0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59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6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306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9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360A2D4-C1F4-4117-9A73-716F28D712FF}" type="datetimeFigureOut">
              <a:rPr lang="cs-CZ" smtClean="0"/>
              <a:t>10.6.2020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374-3423-47CB-B1A2-5E676489CF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813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CEF02534-0478-403B-96E6-935557ADF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57200"/>
            <a:ext cx="10509504" cy="1600199"/>
          </a:xfrm>
        </p:spPr>
        <p:txBody>
          <a:bodyPr anchor="b"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Konfigurace jízdních souprav pro přepravu nadměrného a nadrozměrného nákladu</a:t>
            </a:r>
            <a:r>
              <a:rPr lang="cs-CZ" sz="2500" dirty="0"/>
              <a:t/>
            </a:r>
            <a:br>
              <a:rPr lang="cs-CZ" sz="2500" dirty="0"/>
            </a:br>
            <a:endParaRPr lang="en-US" sz="2500" dirty="0"/>
          </a:p>
        </p:txBody>
      </p:sp>
      <p:sp>
        <p:nvSpPr>
          <p:cNvPr id="13" name="Text Placeholder 3">
            <a:extLst>
              <a:ext uri="{FF2B5EF4-FFF2-40B4-BE49-F238E27FC236}">
                <a16:creationId xmlns="" xmlns:a16="http://schemas.microsoft.com/office/drawing/2014/main" id="{E8E89D0A-E88A-4596-8FCF-9A89B301E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91518" y="1908125"/>
            <a:ext cx="7408963" cy="160019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Autor: Jiří Havel</a:t>
            </a:r>
          </a:p>
          <a:p>
            <a:pPr algn="ctr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Vedoucí práce: doc. Ing. Ján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Ližbetin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pPr algn="ctr">
              <a:lnSpc>
                <a:spcPct val="100000"/>
              </a:lnSpc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Oponent: 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Ing. Jan Vrabel, Ph.D.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2" descr="Obsah obrázku nákladní auto, silnice, exteriér, doprava&#10;&#10;Popis byl vytvořen automaticky">
            <a:extLst>
              <a:ext uri="{FF2B5EF4-FFF2-40B4-BE49-F238E27FC236}">
                <a16:creationId xmlns="" xmlns:a16="http://schemas.microsoft.com/office/drawing/2014/main" id="{80A3D091-556A-4EBC-9FC7-1E316EC29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38" y="3581306"/>
            <a:ext cx="6522720" cy="300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4608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098BEBC-F423-4ED9-9C62-B5E85433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Otázka vedoucího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B3267DA-F5AB-4E3E-99AB-1C944BE41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Jaký je Váš názor na legislativní podporu nadměrné a nadrozměrné přepravy v podmínkách ČR? Usnadnila by situaci jednotná legislativa (ve formě např. vyhlášky nebo normy), která by přesně specifikovala provozní a technické podmínky takových přeprav?</a:t>
            </a:r>
          </a:p>
        </p:txBody>
      </p:sp>
    </p:spTree>
    <p:extLst>
      <p:ext uri="{BB962C8B-B14F-4D97-AF65-F5344CB8AC3E}">
        <p14:creationId xmlns:p14="http://schemas.microsoft.com/office/powerpoint/2010/main" val="3125256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0E03B6-51EA-43EB-AFBE-211CCEF3B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D7A7F1-EEFB-4DDC-97FB-88E08C98F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1691322"/>
            <a:ext cx="10515600" cy="4800918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definovaný termín ”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dvojnáprava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” a ”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trojnáprava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” na území ČR?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európskej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legislatívy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vychádzajú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maximálne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rozmery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vozidiel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maximálne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prípustné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hmotnosti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maximálne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prípustné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hmotnosti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pripadajúce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 jednotlivé nápravy? Sú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viditeľné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rozdiely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týchto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častiach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medzi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smernicou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EÚ a vyhláškou MD č. 209/2018 o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hmotnosteh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rozměrech a spojitelnostech vozidel?</a:t>
            </a:r>
          </a:p>
          <a:p>
            <a:pPr marL="457200" indent="-457200">
              <a:buAutoNum type="arabicPeriod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2. Existuje v ČR pojem stavebný mechanizmus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súvislosti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prepravami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nadmerných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nadrozměrných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tovarov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Sú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rovnako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prepravy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stavebných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mechanizmov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spoplatnené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rovnakými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sadzbami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poplatkov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bežné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nadrozmerné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náklady?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ktorých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krajinách je to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inak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spoplatnené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prípade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prepravy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nadrozmerného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tovaru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inak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prípade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prepravy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stavebného mechanizmu? (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pomôžte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národnosťou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recenzenta).</a:t>
            </a:r>
          </a:p>
        </p:txBody>
      </p:sp>
    </p:spTree>
    <p:extLst>
      <p:ext uri="{BB962C8B-B14F-4D97-AF65-F5344CB8AC3E}">
        <p14:creationId xmlns:p14="http://schemas.microsoft.com/office/powerpoint/2010/main" val="4089263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A616E90-1E58-44F4-9B35-72945B66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5C2DB5E-32B4-4226-B76D-D9EFA6A39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3. Má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skutočnosti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Jeřáb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Liebherr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LTM 11200-9.1 taký počet náprav,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ktoré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prezentujete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nastrane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7 v texte? Na obrázku je 9-nápravový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žeriav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ale v texte popisujete 8-nápravový.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Čo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potom pravda?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Aký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Váš názor na to, že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vozidllá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tvoriace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sprievod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na území ČR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nemajú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žiadne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požiadavkyna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veľkosť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farebné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vyhotovenie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ani na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označenie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Z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Vašej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práce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vyplýva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že stačí,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takého vozidlo je vybavené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akýmkoľvek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výstražným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svetlom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oranžovej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farby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032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5EE6044-BDE3-4161-A98D-7383470B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ECB8B33-E810-4CB3-8C0C-4C9B5ED7E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maximálna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povolená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dĺžka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vozidla na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prepravu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vozidiel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 ČR? Je to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skutočne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tak, že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jazdná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súprava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určená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naprepravu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vozidiel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dĺžku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18,75 metra jako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bežná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prívesová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súprava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je to uvedené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napríklad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smernici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EÚ?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Prečo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komparácii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nepoužili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viaceré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kombinácie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ťažného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prípojného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vozidla? Sú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Vami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prezentované výsledky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skutočne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optimálne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68557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05BC76A-FE91-47F9-A159-137AE62E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344" y="1828800"/>
            <a:ext cx="10515600" cy="1325562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63106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E161F1-FFD6-4292-BFFC-26B52C2C6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Motivace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DD44837-443F-46E2-99E7-838DC8885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Práce v oboru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Silniční nákladní doprava je koníčkem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9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B1F94D4-79F6-45E7-94B4-D47EF6507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7FB3A71-5980-4F2B-880C-922FD4BAC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Komparativní analýza jízdních souprav určených k přepravě nadměrného a nadrozměrného nákladu a její zhodnocení.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6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7ADA263-3E46-4659-B059-499C39110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EA91324-962B-4035-A6B3-EEAF60AA6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810592"/>
            <a:ext cx="10515600" cy="4488815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Souprava pro daný náklad a trasu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Zatížení náprav, točnice, rozměry</a:t>
            </a:r>
          </a:p>
          <a:p>
            <a:pPr marL="0" indent="0">
              <a:buNone/>
            </a:pP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Technické a legislativní hledisko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Jaké jsou možnosti konfigurace nákladních souprav?</a:t>
            </a:r>
          </a:p>
          <a:p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Jaká souprava je pro daný náklad a trasu nejvhodnější?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98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D60DB3-AE32-4B52-BBF2-8A70DEC82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7CD9FED0-619F-4132-97E7-B61867BA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Sběr informací - analýza MD, odborné literatury, zákonů ČR a SRN, prodejců, dopravců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Metoda popisu – vlastnosti vozidel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Metoda výpočtová –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Novab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3.0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41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D175286-E707-4F1A-98BD-48A5772F1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09C8DD-4BF2-4E3F-BFE0-DD3A8C5AD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51F6A77-02F0-4699-916D-F6DAD30A74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399" y="1691322"/>
            <a:ext cx="9549056" cy="4680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0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38C1E24-2A26-45D8-9E03-32937378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="" xmlns:a16="http://schemas.microsoft.com/office/drawing/2014/main" id="{4A5F2859-2B74-4472-9E12-A9D799130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550504"/>
            <a:ext cx="10515600" cy="462963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487E02FE-A1AC-442D-B3A2-D05ACC1B1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3" y="1550504"/>
            <a:ext cx="10479796" cy="149749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DF461BA0-308C-4FBF-9AFD-56360F6BB8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4097" y="3272952"/>
            <a:ext cx="9282975" cy="319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6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3367575-F118-4964-8A17-120895D29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="" xmlns:a16="http://schemas.microsoft.com/office/drawing/2014/main" id="{D3C70593-A4E0-497F-B537-0D9000672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1273" y="1572053"/>
            <a:ext cx="9575820" cy="146810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2003A3A7-E322-4B1E-AB02-8DF0103816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729" y="3216965"/>
            <a:ext cx="9561967" cy="337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900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6334BE7-D97C-41CD-99DF-D01619E0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Přínos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práce a shrnutí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ACE0944-AB41-421B-A755-7A9EE0DA2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ČR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SRN, technické hledisko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Problematika, povolení, konfigurace souprav,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Novab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3.0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Cena souprav, servis. náklady, spotřeba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 začínající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firmy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36131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447</Words>
  <Application>Microsoft Office PowerPoint</Application>
  <PresentationFormat>Širokoúhlá obrazovka</PresentationFormat>
  <Paragraphs>56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Wingdings 2</vt:lpstr>
      <vt:lpstr>HDOfficeLightV0</vt:lpstr>
      <vt:lpstr>Konfigurace jízdních souprav pro přepravu nadměrného a nadrozměrného nákladu </vt:lpstr>
      <vt:lpstr>Motivace</vt:lpstr>
      <vt:lpstr>Cíl práce</vt:lpstr>
      <vt:lpstr>Výzkumné otázky</vt:lpstr>
      <vt:lpstr>Použité metody</vt:lpstr>
      <vt:lpstr>Dosažené výsledky</vt:lpstr>
      <vt:lpstr>Dosažené výsledky</vt:lpstr>
      <vt:lpstr>Dosažené výsledky</vt:lpstr>
      <vt:lpstr>Přínos práce a shrnutí</vt:lpstr>
      <vt:lpstr>Otázka vedoucího</vt:lpstr>
      <vt:lpstr>Otázky oponenta</vt:lpstr>
      <vt:lpstr>Otázky oponenta</vt:lpstr>
      <vt:lpstr>Otázky oponenta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Konfigurace jízdních souprav pro přepravu nadměrného a nadrozměrného nákladu</dc:title>
  <dc:creator>Havel Miroslav</dc:creator>
  <cp:lastModifiedBy>Havel Jiří</cp:lastModifiedBy>
  <cp:revision>30</cp:revision>
  <dcterms:created xsi:type="dcterms:W3CDTF">2020-06-08T19:58:55Z</dcterms:created>
  <dcterms:modified xsi:type="dcterms:W3CDTF">2020-06-10T09:46:38Z</dcterms:modified>
</cp:coreProperties>
</file>