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58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24A8F35-79A9-44A3-AA16-C462374E9F6C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2E24857-642E-47EE-8DCE-7BD35C97F3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8F35-79A9-44A3-AA16-C462374E9F6C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4857-642E-47EE-8DCE-7BD35C97F3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8F35-79A9-44A3-AA16-C462374E9F6C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4857-642E-47EE-8DCE-7BD35C97F3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8F35-79A9-44A3-AA16-C462374E9F6C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4857-642E-47EE-8DCE-7BD35C97F3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8F35-79A9-44A3-AA16-C462374E9F6C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4857-642E-47EE-8DCE-7BD35C97F3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8F35-79A9-44A3-AA16-C462374E9F6C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4857-642E-47EE-8DCE-7BD35C97F3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24A8F35-79A9-44A3-AA16-C462374E9F6C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2E24857-642E-47EE-8DCE-7BD35C97F3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24A8F35-79A9-44A3-AA16-C462374E9F6C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2E24857-642E-47EE-8DCE-7BD35C97F3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8F35-79A9-44A3-AA16-C462374E9F6C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4857-642E-47EE-8DCE-7BD35C97F3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8F35-79A9-44A3-AA16-C462374E9F6C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4857-642E-47EE-8DCE-7BD35C97F3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8F35-79A9-44A3-AA16-C462374E9F6C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4857-642E-47EE-8DCE-7BD35C97F3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24A8F35-79A9-44A3-AA16-C462374E9F6C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2E24857-642E-47EE-8DCE-7BD35C97F30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0166" y="1214422"/>
            <a:ext cx="6477000" cy="147161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Optimalizace kapacity a toku vybrané silnice I. třídy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158" y="4714884"/>
            <a:ext cx="6419872" cy="1728798"/>
          </a:xfrm>
        </p:spPr>
        <p:txBody>
          <a:bodyPr/>
          <a:lstStyle/>
          <a:p>
            <a:pPr algn="l"/>
            <a:r>
              <a:rPr lang="cs-CZ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Autor práce: Martin Zavřel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Vedoucí práce: Ing. Martin </a:t>
            </a:r>
            <a:r>
              <a:rPr lang="cs-CZ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Telecký</a:t>
            </a:r>
            <a:endParaRPr lang="cs-CZ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Oponent práce: Ing. Jaroslav Mašek, PhD.</a:t>
            </a:r>
            <a:endParaRPr lang="cs-CZ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5728"/>
            <a:ext cx="73084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a ekonomická v Českých Budějovicích</a:t>
            </a:r>
            <a:b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Ústav technicko-technologický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Doplňující dotazy oponenta 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Jaké jsou pozitivní a negativní stránky použité výpočtové metody?</a:t>
            </a: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Jaké jsou další, v současnosti stále více používané metody, kterými by se dala řešit problematika práce?</a:t>
            </a: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Jaké opatření se budou realizovat na dané okružní křižovatce?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Cíl</a:t>
            </a:r>
            <a:r>
              <a:rPr lang="cs-CZ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práce</a:t>
            </a:r>
            <a:endParaRPr lang="cs-CZ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Cílem práce je za pomocí metod operačního výzkumu optimalizovat maximální tok na vybrané komunikaci.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Výzkumné otázky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Otázka č. 1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Vyhovuje stávající okružní křižovatka aktuálním proudům dopravy? </a:t>
            </a:r>
          </a:p>
          <a:p>
            <a:r>
              <a:rPr lang="cs-C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Otázka č. 2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Jsou vjezdy na okružní křižovatce od Českých Budějovic a do Českých Budějovic stejně kapacitně vytížené?</a:t>
            </a:r>
          </a:p>
          <a:p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Použité metody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Výpočet kapacity okružní křižovatky</a:t>
            </a: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Ford–</a:t>
            </a:r>
            <a:r>
              <a:rPr lang="cs-CZ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Fulkersonův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algoritmus</a:t>
            </a: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Sběr dat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Výpočet kapacity okružní křižovatky u Litvínovic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500306"/>
            <a:ext cx="7286675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472518" cy="1066800"/>
          </a:xfrm>
        </p:spPr>
        <p:txBody>
          <a:bodyPr>
            <a:noAutofit/>
          </a:bodyPr>
          <a:lstStyle/>
          <a:p>
            <a:pPr algn="ctr"/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Aplikace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Ford–</a:t>
            </a:r>
            <a:r>
              <a:rPr lang="cs-CZ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Fulkersonova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algoritmu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9205" y="2214554"/>
            <a:ext cx="6725589" cy="415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Návrhy opatření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714488"/>
            <a:ext cx="5429288" cy="485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2532888"/>
            <a:ext cx="8229600" cy="43251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Děkuji za pozornost.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Doplňující dotaz vedoucího BP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indent="-269875"/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 splnění cíle byl vybrán a aplikován Ford-Fulkersonův algoritmus. Dokážete navrhnout jinou metodu, která by na základě vypovídací schopnosti analyzovala Vaše vybrané téma?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</TotalTime>
  <Words>179</Words>
  <Application>Microsoft Office PowerPoint</Application>
  <PresentationFormat>Předvádění na obrazovce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Urbanistický</vt:lpstr>
      <vt:lpstr>Optimalizace kapacity a toku vybrané silnice I. třídy</vt:lpstr>
      <vt:lpstr>Cíl práce</vt:lpstr>
      <vt:lpstr>Výzkumné otázky</vt:lpstr>
      <vt:lpstr>Použité metody</vt:lpstr>
      <vt:lpstr>Výpočet kapacity okružní křižovatky u Litvínovic</vt:lpstr>
      <vt:lpstr>Aplikace Ford–Fulkersonova algoritmu</vt:lpstr>
      <vt:lpstr>Návrhy opatření</vt:lpstr>
      <vt:lpstr>Snímek 8</vt:lpstr>
      <vt:lpstr>Doplňující dotaz vedoucího BP</vt:lpstr>
      <vt:lpstr>Doplňující dotazy oponenta BP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kapacity a toku vybrané silnice I. třídy</dc:title>
  <dc:creator>Martin Zavřel</dc:creator>
  <cp:lastModifiedBy>Radek Rypota</cp:lastModifiedBy>
  <cp:revision>8</cp:revision>
  <dcterms:created xsi:type="dcterms:W3CDTF">2020-06-08T17:03:26Z</dcterms:created>
  <dcterms:modified xsi:type="dcterms:W3CDTF">2020-06-09T16:40:12Z</dcterms:modified>
</cp:coreProperties>
</file>