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6" d="100"/>
          <a:sy n="76" d="100"/>
        </p:scale>
        <p:origin x="67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EEE88-2939-41E6-ADFE-97342773F242}" type="datetimeFigureOut">
              <a:rPr lang="cs-CZ" smtClean="0"/>
              <a:t>09.06.2020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015AD-8B0C-47C3-8398-6705E9DA81C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2483967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EEE88-2939-41E6-ADFE-97342773F242}" type="datetimeFigureOut">
              <a:rPr lang="cs-CZ" smtClean="0"/>
              <a:t>09.06.2020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015AD-8B0C-47C3-8398-6705E9DA81C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908247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EEE88-2939-41E6-ADFE-97342773F242}" type="datetimeFigureOut">
              <a:rPr lang="cs-CZ" smtClean="0"/>
              <a:t>09.06.2020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015AD-8B0C-47C3-8398-6705E9DA81C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74302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EEE88-2939-41E6-ADFE-97342773F242}" type="datetimeFigureOut">
              <a:rPr lang="cs-CZ" smtClean="0"/>
              <a:t>09.06.2020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015AD-8B0C-47C3-8398-6705E9DA81C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670216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EEE88-2939-41E6-ADFE-97342773F242}" type="datetimeFigureOut">
              <a:rPr lang="cs-CZ" smtClean="0"/>
              <a:t>09.06.2020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015AD-8B0C-47C3-8398-6705E9DA81C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4619877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EEE88-2939-41E6-ADFE-97342773F242}" type="datetimeFigureOut">
              <a:rPr lang="cs-CZ" smtClean="0"/>
              <a:t>09.06.2020</a:t>
            </a:fld>
            <a:endParaRPr lang="cs-CZ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015AD-8B0C-47C3-8398-6705E9DA81C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386577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EEE88-2939-41E6-ADFE-97342773F242}" type="datetimeFigureOut">
              <a:rPr lang="cs-CZ" smtClean="0"/>
              <a:t>09.06.2020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015AD-8B0C-47C3-8398-6705E9DA81C2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2798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EEE88-2939-41E6-ADFE-97342773F242}" type="datetimeFigureOut">
              <a:rPr lang="cs-CZ" smtClean="0"/>
              <a:t>09.06.2020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015AD-8B0C-47C3-8398-6705E9DA81C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515347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EEE88-2939-41E6-ADFE-97342773F242}" type="datetimeFigureOut">
              <a:rPr lang="cs-CZ" smtClean="0"/>
              <a:t>09.06.2020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015AD-8B0C-47C3-8398-6705E9DA81C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479895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EEE88-2939-41E6-ADFE-97342773F242}" type="datetimeFigureOut">
              <a:rPr lang="cs-CZ" smtClean="0"/>
              <a:t>09.06.2020</a:t>
            </a:fld>
            <a:endParaRPr lang="cs-CZ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cs-CZ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015AD-8B0C-47C3-8398-6705E9DA81C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919611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457EEE88-2939-41E6-ADFE-97342773F242}" type="datetimeFigureOut">
              <a:rPr lang="cs-CZ" smtClean="0"/>
              <a:t>09.06.2020</a:t>
            </a:fld>
            <a:endParaRPr lang="cs-CZ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cs-CZ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015AD-8B0C-47C3-8398-6705E9DA81C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13946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457EEE88-2939-41E6-ADFE-97342773F242}" type="datetimeFigureOut">
              <a:rPr lang="cs-CZ" smtClean="0"/>
              <a:t>09.06.2020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417015AD-8B0C-47C3-8398-6705E9DA81C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284681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A8A8980-7D98-4ACF-AF95-B1007EC4E38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797006"/>
          </a:xfrm>
        </p:spPr>
        <p:txBody>
          <a:bodyPr>
            <a:normAutofit fontScale="90000"/>
          </a:bodyPr>
          <a:lstStyle/>
          <a:p>
            <a:r>
              <a:rPr lang="cs-CZ" sz="4000" dirty="0"/>
              <a:t>Racionalizace skladového hospodářství ve vybraném podniku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A9BB495A-C51C-40E7-A4BA-898FB895B1F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04626" y="4394489"/>
            <a:ext cx="6801612" cy="1239894"/>
          </a:xfrm>
        </p:spPr>
        <p:txBody>
          <a:bodyPr>
            <a:normAutofit lnSpcReduction="10000"/>
          </a:bodyPr>
          <a:lstStyle/>
          <a:p>
            <a:pPr algn="l"/>
            <a:r>
              <a:rPr lang="cs-CZ" dirty="0"/>
              <a:t>Autor bakalářské práce: Kateřina Kosťová</a:t>
            </a:r>
          </a:p>
          <a:p>
            <a:pPr algn="l"/>
            <a:r>
              <a:rPr lang="cs-CZ" dirty="0"/>
              <a:t>Vedoucí bakalářské práce: doc. Ing. Ján </a:t>
            </a:r>
            <a:r>
              <a:rPr lang="cs-CZ" dirty="0" err="1"/>
              <a:t>Ližbetin</a:t>
            </a:r>
            <a:r>
              <a:rPr lang="cs-CZ" dirty="0"/>
              <a:t>, PhD.</a:t>
            </a:r>
          </a:p>
          <a:p>
            <a:pPr algn="l"/>
            <a:r>
              <a:rPr lang="cs-CZ" dirty="0"/>
              <a:t>Oponent bakalářské práce: Ing. Pavel Fábera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5CD82C27-B39C-43CB-BBA9-7DAEACC915AC}"/>
              </a:ext>
            </a:extLst>
          </p:cNvPr>
          <p:cNvSpPr txBox="1"/>
          <p:nvPr/>
        </p:nvSpPr>
        <p:spPr>
          <a:xfrm>
            <a:off x="1524000" y="261257"/>
            <a:ext cx="91440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Vysoká škola technická a ekonomická v Českých Budějovicích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287599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9E1AACC-31B9-495B-A5EF-A77BD22807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1208014"/>
            <a:ext cx="7729728" cy="1082179"/>
          </a:xfrm>
        </p:spPr>
        <p:txBody>
          <a:bodyPr>
            <a:normAutofit fontScale="90000"/>
          </a:bodyPr>
          <a:lstStyle/>
          <a:p>
            <a:br>
              <a:rPr lang="cs-CZ" altLang="cs-CZ" sz="4000" dirty="0">
                <a:ea typeface="ＭＳ Ｐゴシック" panose="020B0600070205080204" pitchFamily="34" charset="-128"/>
              </a:rPr>
            </a:br>
            <a:r>
              <a:rPr lang="cs-CZ" altLang="cs-CZ" sz="4000" dirty="0">
                <a:ea typeface="ＭＳ Ｐゴシック" panose="020B0600070205080204" pitchFamily="34" charset="-128"/>
              </a:rPr>
              <a:t>Motivace a důvody k řešení daného problému</a:t>
            </a:r>
            <a:br>
              <a:rPr lang="cs-CZ" altLang="cs-CZ" dirty="0">
                <a:ea typeface="ＭＳ Ｐゴシック" panose="020B0600070205080204" pitchFamily="34" charset="-128"/>
              </a:rPr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73C535D-2850-4071-94B4-6C2CCC55E6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1136" y="3292385"/>
            <a:ext cx="7729728" cy="3101983"/>
          </a:xfrm>
        </p:spPr>
        <p:txBody>
          <a:bodyPr>
            <a:normAutofit/>
          </a:bodyPr>
          <a:lstStyle/>
          <a:p>
            <a:r>
              <a:rPr lang="cs-CZ" sz="2400" dirty="0"/>
              <a:t>Aplikace získaných poznatků ze studia v praxi.</a:t>
            </a:r>
          </a:p>
        </p:txBody>
      </p:sp>
    </p:spTree>
    <p:extLst>
      <p:ext uri="{BB962C8B-B14F-4D97-AF65-F5344CB8AC3E}">
        <p14:creationId xmlns:p14="http://schemas.microsoft.com/office/powerpoint/2010/main" val="2027433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9891AF3-7155-447D-B256-602AFAECFE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dirty="0"/>
              <a:t>Cíl</a:t>
            </a:r>
            <a:r>
              <a:rPr lang="cs-CZ" dirty="0"/>
              <a:t> </a:t>
            </a:r>
            <a:r>
              <a:rPr lang="cs-CZ" sz="4000" dirty="0"/>
              <a:t>práce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9F5AB98-6AD8-4214-A699-5A1428BD97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1136" y="2791325"/>
            <a:ext cx="7729728" cy="310198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cs-CZ" sz="2400" dirty="0"/>
              <a:t>Cílem práce je provést analýzu skladového hospodářství ve vybraném podniku, definovat možné nedostatky a kritická místa a navrhnout racionalizační opatření na zefektivnění skladového hospodářství.</a:t>
            </a:r>
          </a:p>
        </p:txBody>
      </p:sp>
    </p:spTree>
    <p:extLst>
      <p:ext uri="{BB962C8B-B14F-4D97-AF65-F5344CB8AC3E}">
        <p14:creationId xmlns:p14="http://schemas.microsoft.com/office/powerpoint/2010/main" val="27329302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2DA2C23-E5C9-48F1-A335-3943E15A3A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4000" dirty="0"/>
              <a:t>Analýza skladového hospodářství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21CBF99-BF8C-446A-9922-DCA1DEF4F8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1136" y="2730323"/>
            <a:ext cx="7729728" cy="3101983"/>
          </a:xfrm>
        </p:spPr>
        <p:txBody>
          <a:bodyPr/>
          <a:lstStyle/>
          <a:p>
            <a:pPr algn="just"/>
            <a:r>
              <a:rPr lang="cs-CZ" sz="3200" dirty="0"/>
              <a:t>Kritická místa a nedostatky:</a:t>
            </a:r>
          </a:p>
          <a:p>
            <a:pPr lvl="1" algn="just"/>
            <a:r>
              <a:rPr lang="cs-CZ" sz="2400" dirty="0"/>
              <a:t>Evidence skladových položek v informačním systému</a:t>
            </a:r>
          </a:p>
          <a:p>
            <a:pPr lvl="1" algn="just"/>
            <a:r>
              <a:rPr lang="cs-CZ" sz="2400" dirty="0"/>
              <a:t>Umístění  skladových zásob</a:t>
            </a:r>
          </a:p>
          <a:p>
            <a:pPr lvl="1" algn="just"/>
            <a:r>
              <a:rPr lang="cs-CZ" sz="2400" dirty="0"/>
              <a:t>Lidské zdroje</a:t>
            </a:r>
          </a:p>
          <a:p>
            <a:pPr lvl="1"/>
            <a:endParaRPr lang="cs-CZ" dirty="0"/>
          </a:p>
          <a:p>
            <a:pPr marL="228600" lvl="1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142319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3A850F5-8BD5-47FB-A1D7-C10E8ED477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/>
              <a:t>Použité metody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A99EB9C-2419-4A99-B16E-EF6F83A209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1136" y="2791325"/>
            <a:ext cx="7729728" cy="3101983"/>
          </a:xfrm>
        </p:spPr>
        <p:txBody>
          <a:bodyPr>
            <a:normAutofit/>
          </a:bodyPr>
          <a:lstStyle/>
          <a:p>
            <a:r>
              <a:rPr lang="cs-CZ" sz="2400" dirty="0"/>
              <a:t>Sběr dat a informací</a:t>
            </a:r>
          </a:p>
          <a:p>
            <a:r>
              <a:rPr lang="cs-CZ" sz="2400" dirty="0"/>
              <a:t>Metoda pozorování</a:t>
            </a:r>
          </a:p>
          <a:p>
            <a:r>
              <a:rPr lang="cs-CZ" sz="2400" dirty="0"/>
              <a:t>Analýza formou metody ABC</a:t>
            </a:r>
          </a:p>
        </p:txBody>
      </p:sp>
    </p:spTree>
    <p:extLst>
      <p:ext uri="{BB962C8B-B14F-4D97-AF65-F5344CB8AC3E}">
        <p14:creationId xmlns:p14="http://schemas.microsoft.com/office/powerpoint/2010/main" val="30680226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2EC5587-32CE-4F40-B1F9-9F192D0035EB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981512" y="328067"/>
            <a:ext cx="10395098" cy="1282619"/>
          </a:xfrm>
        </p:spPr>
        <p:txBody>
          <a:bodyPr>
            <a:normAutofit/>
          </a:bodyPr>
          <a:lstStyle/>
          <a:p>
            <a:r>
              <a:rPr lang="cs-CZ" sz="4000" dirty="0"/>
              <a:t>Dosažené výsledky Analýzy ABC</a:t>
            </a:r>
          </a:p>
        </p:txBody>
      </p:sp>
      <p:pic>
        <p:nvPicPr>
          <p:cNvPr id="8" name="Zástupný obsah 7">
            <a:extLst>
              <a:ext uri="{FF2B5EF4-FFF2-40B4-BE49-F238E27FC236}">
                <a16:creationId xmlns:a16="http://schemas.microsoft.com/office/drawing/2014/main" id="{769625B2-ECA5-4254-AAB6-1EE2AE9DB4BD}"/>
              </a:ext>
            </a:extLst>
          </p:cNvPr>
          <p:cNvPicPr>
            <a:picLocks noGrp="1"/>
          </p:cNvPicPr>
          <p:nvPr>
            <p:ph sz="half" idx="4294967295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489" b="1737"/>
          <a:stretch/>
        </p:blipFill>
        <p:spPr bwMode="auto">
          <a:xfrm>
            <a:off x="981512" y="1843075"/>
            <a:ext cx="4323564" cy="1931404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9" name="Zástupný obsah 8">
            <a:extLst>
              <a:ext uri="{FF2B5EF4-FFF2-40B4-BE49-F238E27FC236}">
                <a16:creationId xmlns:a16="http://schemas.microsoft.com/office/drawing/2014/main" id="{353306CD-0256-4052-9BBC-C06A08898B83}"/>
              </a:ext>
            </a:extLst>
          </p:cNvPr>
          <p:cNvPicPr>
            <a:picLocks noGrp="1"/>
          </p:cNvPicPr>
          <p:nvPr>
            <p:ph sz="quarter" idx="4294967295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86925" y="1843075"/>
            <a:ext cx="4489685" cy="1931404"/>
          </a:xfrm>
          <a:prstGeom prst="rect">
            <a:avLst/>
          </a:prstGeom>
        </p:spPr>
      </p:pic>
      <p:pic>
        <p:nvPicPr>
          <p:cNvPr id="10" name="Obrázek 9">
            <a:extLst>
              <a:ext uri="{FF2B5EF4-FFF2-40B4-BE49-F238E27FC236}">
                <a16:creationId xmlns:a16="http://schemas.microsoft.com/office/drawing/2014/main" id="{D9C43FE0-F8B2-4E78-8A15-014F80EC80F2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1512" y="4153369"/>
            <a:ext cx="4323565" cy="2020927"/>
          </a:xfrm>
          <a:prstGeom prst="rect">
            <a:avLst/>
          </a:prstGeom>
        </p:spPr>
      </p:pic>
      <p:pic>
        <p:nvPicPr>
          <p:cNvPr id="11" name="Obrázek 10">
            <a:extLst>
              <a:ext uri="{FF2B5EF4-FFF2-40B4-BE49-F238E27FC236}">
                <a16:creationId xmlns:a16="http://schemas.microsoft.com/office/drawing/2014/main" id="{178DFCA7-8C68-4FAF-9C37-16FF558134C1}"/>
              </a:ext>
            </a:extLst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86925" y="4153369"/>
            <a:ext cx="4489685" cy="20209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93791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2E14B91-E3C5-4588-AB05-9CD84F9967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4000" dirty="0"/>
              <a:t>Stručně závěrečné shrnutí</a:t>
            </a:r>
          </a:p>
        </p:txBody>
      </p:sp>
      <p:pic>
        <p:nvPicPr>
          <p:cNvPr id="4" name="Zástupný obsah 3">
            <a:extLst>
              <a:ext uri="{FF2B5EF4-FFF2-40B4-BE49-F238E27FC236}">
                <a16:creationId xmlns:a16="http://schemas.microsoft.com/office/drawing/2014/main" id="{887BEB0C-EC83-4D4A-AB96-521C4354262B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8308" y="2468301"/>
            <a:ext cx="3595573" cy="1513907"/>
          </a:xfrm>
          <a:prstGeom prst="rect">
            <a:avLst/>
          </a:prstGeom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A23C79B9-153D-4A5D-8127-8C4D2924E79A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0" y="2417966"/>
            <a:ext cx="4166724" cy="1614576"/>
          </a:xfrm>
          <a:prstGeom prst="rect">
            <a:avLst/>
          </a:prstGeom>
        </p:spPr>
      </p:pic>
      <p:pic>
        <p:nvPicPr>
          <p:cNvPr id="6" name="Obrázek 5">
            <a:extLst>
              <a:ext uri="{FF2B5EF4-FFF2-40B4-BE49-F238E27FC236}">
                <a16:creationId xmlns:a16="http://schemas.microsoft.com/office/drawing/2014/main" id="{6593A1C8-5FD0-4660-BDF0-24BECD0940B2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8308" y="4082876"/>
            <a:ext cx="3595573" cy="2133040"/>
          </a:xfrm>
          <a:prstGeom prst="rect">
            <a:avLst/>
          </a:prstGeom>
        </p:spPr>
      </p:pic>
      <p:pic>
        <p:nvPicPr>
          <p:cNvPr id="7" name="Obrázek 6">
            <a:extLst>
              <a:ext uri="{FF2B5EF4-FFF2-40B4-BE49-F238E27FC236}">
                <a16:creationId xmlns:a16="http://schemas.microsoft.com/office/drawing/2014/main" id="{E6E6394E-4454-4717-821D-8F66BEBE57EB}"/>
              </a:ext>
            </a:extLst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0" y="4082876"/>
            <a:ext cx="4166723" cy="21330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07885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B4913ED-2A11-475F-AE23-9654E7EB20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4000" dirty="0"/>
              <a:t>Otázky Vedoucího práce a  oponenta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E4DB4B4-2F9C-4122-A984-5D2A42013A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1136" y="2875215"/>
            <a:ext cx="7729728" cy="3101983"/>
          </a:xfrm>
        </p:spPr>
        <p:txBody>
          <a:bodyPr/>
          <a:lstStyle/>
          <a:p>
            <a:r>
              <a:rPr lang="cs-CZ" dirty="0"/>
              <a:t> </a:t>
            </a:r>
            <a:r>
              <a:rPr lang="cs-CZ" sz="2400" dirty="0"/>
              <a:t>Jak se k Vašemu návrhu vyjádřila společnost?</a:t>
            </a:r>
          </a:p>
          <a:p>
            <a:pPr marL="0" indent="0">
              <a:buNone/>
            </a:pPr>
            <a:endParaRPr lang="cs-CZ" sz="2400" dirty="0"/>
          </a:p>
          <a:p>
            <a:r>
              <a:rPr lang="cs-CZ" sz="2400" dirty="0"/>
              <a:t>Uveďte další vhodné metody řízení zásob, které lze aplikovat na daný výzkumný problém.</a:t>
            </a:r>
          </a:p>
        </p:txBody>
      </p:sp>
    </p:spTree>
    <p:extLst>
      <p:ext uri="{BB962C8B-B14F-4D97-AF65-F5344CB8AC3E}">
        <p14:creationId xmlns:p14="http://schemas.microsoft.com/office/powerpoint/2010/main" val="6882578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3325921-C7F1-469A-AD22-232D415104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2526792"/>
            <a:ext cx="7729728" cy="1188720"/>
          </a:xfrm>
        </p:spPr>
        <p:txBody>
          <a:bodyPr>
            <a:normAutofit/>
          </a:bodyPr>
          <a:lstStyle/>
          <a:p>
            <a:r>
              <a:rPr lang="cs-CZ" sz="4000" dirty="0"/>
              <a:t>Děkuji za pozornost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C9950C4-D71A-4342-8108-4B321206C7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43609640"/>
      </p:ext>
    </p:extLst>
  </p:cSld>
  <p:clrMapOvr>
    <a:masterClrMapping/>
  </p:clrMapOvr>
</p:sld>
</file>

<file path=ppt/theme/theme1.xml><?xml version="1.0" encoding="utf-8"?>
<a:theme xmlns:a="http://schemas.openxmlformats.org/drawingml/2006/main" name="Balík">
  <a:themeElements>
    <a:clrScheme name="Balík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Balík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lík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TM10001115[[fn=Balík]]</Template>
  <TotalTime>228</TotalTime>
  <Words>156</Words>
  <Application>Microsoft Office PowerPoint</Application>
  <PresentationFormat>Širokoúhlá obrazovka</PresentationFormat>
  <Paragraphs>25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2" baseType="lpstr">
      <vt:lpstr>Arial</vt:lpstr>
      <vt:lpstr>Gill Sans MT</vt:lpstr>
      <vt:lpstr>Balík</vt:lpstr>
      <vt:lpstr>Racionalizace skladového hospodářství ve vybraném podniku</vt:lpstr>
      <vt:lpstr> Motivace a důvody k řešení daného problému </vt:lpstr>
      <vt:lpstr>Cíl práce</vt:lpstr>
      <vt:lpstr>Analýza skladového hospodářství </vt:lpstr>
      <vt:lpstr>Použité metody</vt:lpstr>
      <vt:lpstr>Dosažené výsledky Analýzy ABC</vt:lpstr>
      <vt:lpstr>Stručně závěrečné shrnutí</vt:lpstr>
      <vt:lpstr>Otázky Vedoucího práce a  oponenta</vt:lpstr>
      <vt:lpstr>Děkuji za pozornost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xx</dc:title>
  <dc:creator>Josef Buneš</dc:creator>
  <cp:lastModifiedBy>Josef Buneš</cp:lastModifiedBy>
  <cp:revision>20</cp:revision>
  <dcterms:created xsi:type="dcterms:W3CDTF">2020-05-30T18:05:15Z</dcterms:created>
  <dcterms:modified xsi:type="dcterms:W3CDTF">2020-06-09T21:58:54Z</dcterms:modified>
</cp:coreProperties>
</file>