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839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82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3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02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198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6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53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98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96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57EEE88-2939-41E6-ADFE-97342773F24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17015AD-8B0C-47C3-8398-6705E9DA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46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A8980-7D98-4ACF-AF95-B1007EC4E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9700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Racionalizace skladového hospodářství ve vybraném podniku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BB495A-C51C-40E7-A4BA-898FB895B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4626" y="4394489"/>
            <a:ext cx="6801612" cy="1239894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Autor bakalářské práce: Kateřina Kosťová</a:t>
            </a:r>
          </a:p>
          <a:p>
            <a:pPr algn="l"/>
            <a:r>
              <a:rPr lang="cs-CZ" dirty="0"/>
              <a:t>Vedoucí bakalářské práce: doc. Ing. Ján </a:t>
            </a:r>
            <a:r>
              <a:rPr lang="cs-CZ" dirty="0" err="1"/>
              <a:t>Ližbetin</a:t>
            </a:r>
            <a:r>
              <a:rPr lang="cs-CZ" dirty="0"/>
              <a:t>, PhD.</a:t>
            </a:r>
          </a:p>
          <a:p>
            <a:pPr algn="l"/>
            <a:r>
              <a:rPr lang="cs-CZ" dirty="0"/>
              <a:t>Oponent bakalářské práce: Ing. Pavel Fábera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CD82C27-B39C-43CB-BBA9-7DAEACC915AC}"/>
              </a:ext>
            </a:extLst>
          </p:cNvPr>
          <p:cNvSpPr txBox="1"/>
          <p:nvPr/>
        </p:nvSpPr>
        <p:spPr>
          <a:xfrm>
            <a:off x="1524000" y="261257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Vysoká škola technická a ekonomická v Českých Budějovicích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75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1AACC-31B9-495B-A5EF-A77BD228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08014"/>
            <a:ext cx="7729728" cy="1082179"/>
          </a:xfrm>
        </p:spPr>
        <p:txBody>
          <a:bodyPr>
            <a:normAutofit fontScale="90000"/>
          </a:bodyPr>
          <a:lstStyle/>
          <a:p>
            <a:br>
              <a:rPr lang="cs-CZ" altLang="cs-CZ" sz="4000" dirty="0">
                <a:ea typeface="ＭＳ Ｐゴシック" panose="020B0600070205080204" pitchFamily="34" charset="-128"/>
              </a:rPr>
            </a:br>
            <a:r>
              <a:rPr lang="cs-CZ" altLang="cs-CZ" sz="4000" dirty="0">
                <a:ea typeface="ＭＳ Ｐゴシック" panose="020B0600070205080204" pitchFamily="34" charset="-128"/>
              </a:rPr>
              <a:t>Motivace a důvody k řešení daného problému</a:t>
            </a:r>
            <a:br>
              <a:rPr lang="cs-CZ" altLang="cs-CZ" dirty="0">
                <a:ea typeface="ＭＳ Ｐゴシック" panose="020B0600070205080204" pitchFamily="34" charset="-128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3C535D-2850-4071-94B4-6C2CCC55E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292385"/>
            <a:ext cx="7729728" cy="3101983"/>
          </a:xfrm>
        </p:spPr>
        <p:txBody>
          <a:bodyPr>
            <a:normAutofit/>
          </a:bodyPr>
          <a:lstStyle/>
          <a:p>
            <a:r>
              <a:rPr lang="cs-CZ" sz="2400" dirty="0"/>
              <a:t>Aplikace získaných poznatků ze studia v praxi.</a:t>
            </a:r>
          </a:p>
        </p:txBody>
      </p:sp>
    </p:spTree>
    <p:extLst>
      <p:ext uri="{BB962C8B-B14F-4D97-AF65-F5344CB8AC3E}">
        <p14:creationId xmlns:p14="http://schemas.microsoft.com/office/powerpoint/2010/main" val="20274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91AF3-7155-447D-B256-602AFAEC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Cíl</a:t>
            </a:r>
            <a:r>
              <a:rPr lang="cs-CZ" dirty="0"/>
              <a:t> </a:t>
            </a:r>
            <a:r>
              <a:rPr lang="cs-CZ" sz="4000" dirty="0"/>
              <a:t>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5AB98-6AD8-4214-A699-5A1428BD9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91325"/>
            <a:ext cx="7729728" cy="31019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Cílem práce je provést analýzu skladového hospodářství ve vybraném podniku, definovat možné nedostatky a kritická místa a navrhnout racionalizační opatření na zefektivnění skladového hospodářství.</a:t>
            </a:r>
          </a:p>
        </p:txBody>
      </p:sp>
    </p:spTree>
    <p:extLst>
      <p:ext uri="{BB962C8B-B14F-4D97-AF65-F5344CB8AC3E}">
        <p14:creationId xmlns:p14="http://schemas.microsoft.com/office/powerpoint/2010/main" val="273293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A2C23-E5C9-48F1-A335-3943E15A3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Analýza skladového hospodářství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1CBF99-BF8C-446A-9922-DCA1DEF4F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30323"/>
            <a:ext cx="7729728" cy="3101983"/>
          </a:xfrm>
        </p:spPr>
        <p:txBody>
          <a:bodyPr/>
          <a:lstStyle/>
          <a:p>
            <a:pPr algn="just"/>
            <a:r>
              <a:rPr lang="cs-CZ" sz="3200" dirty="0"/>
              <a:t>Kritická místa a nedostatky:</a:t>
            </a:r>
          </a:p>
          <a:p>
            <a:pPr lvl="1" algn="just"/>
            <a:r>
              <a:rPr lang="cs-CZ" sz="2400" dirty="0"/>
              <a:t>Evidence skladových položek v informačním systému</a:t>
            </a:r>
          </a:p>
          <a:p>
            <a:pPr lvl="1" algn="just"/>
            <a:r>
              <a:rPr lang="cs-CZ" sz="2400" dirty="0"/>
              <a:t>Umístění  skladových zásob</a:t>
            </a:r>
          </a:p>
          <a:p>
            <a:pPr lvl="1" algn="just"/>
            <a:r>
              <a:rPr lang="cs-CZ" sz="2400" dirty="0"/>
              <a:t>Lidské zdroje</a:t>
            </a:r>
          </a:p>
          <a:p>
            <a:pPr lvl="1"/>
            <a:endParaRPr lang="cs-CZ" dirty="0"/>
          </a:p>
          <a:p>
            <a:pPr marL="2286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23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850F5-8BD5-47FB-A1D7-C10E8ED47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99EB9C-2419-4A99-B16E-EF6F83A20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91325"/>
            <a:ext cx="7729728" cy="3101983"/>
          </a:xfrm>
        </p:spPr>
        <p:txBody>
          <a:bodyPr>
            <a:normAutofit/>
          </a:bodyPr>
          <a:lstStyle/>
          <a:p>
            <a:r>
              <a:rPr lang="cs-CZ" sz="2400" dirty="0"/>
              <a:t>Sběr dat a informací</a:t>
            </a:r>
          </a:p>
          <a:p>
            <a:r>
              <a:rPr lang="cs-CZ" sz="2400" dirty="0"/>
              <a:t>Metoda pozorování</a:t>
            </a:r>
          </a:p>
          <a:p>
            <a:r>
              <a:rPr lang="cs-CZ" sz="2400" dirty="0"/>
              <a:t>Analýza formou metody ABC</a:t>
            </a:r>
          </a:p>
        </p:txBody>
      </p:sp>
    </p:spTree>
    <p:extLst>
      <p:ext uri="{BB962C8B-B14F-4D97-AF65-F5344CB8AC3E}">
        <p14:creationId xmlns:p14="http://schemas.microsoft.com/office/powerpoint/2010/main" val="306802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C5587-32CE-4F40-B1F9-9F192D0035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81512" y="328067"/>
            <a:ext cx="10395098" cy="1282619"/>
          </a:xfrm>
        </p:spPr>
        <p:txBody>
          <a:bodyPr>
            <a:normAutofit/>
          </a:bodyPr>
          <a:lstStyle/>
          <a:p>
            <a:r>
              <a:rPr lang="cs-CZ" sz="4000" dirty="0"/>
              <a:t>Dosažené výsledky Analýzy ABC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769625B2-ECA5-4254-AAB6-1EE2AE9DB4BD}"/>
              </a:ext>
            </a:extLst>
          </p:cNvPr>
          <p:cNvPicPr>
            <a:picLocks noGrp="1"/>
          </p:cNvPicPr>
          <p:nvPr>
            <p:ph sz="half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9" b="1737"/>
          <a:stretch/>
        </p:blipFill>
        <p:spPr bwMode="auto">
          <a:xfrm>
            <a:off x="981512" y="1843075"/>
            <a:ext cx="4323564" cy="19314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353306CD-0256-4052-9BBC-C06A08898B83}"/>
              </a:ext>
            </a:extLst>
          </p:cNvPr>
          <p:cNvPicPr>
            <a:picLocks noGrp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925" y="1843075"/>
            <a:ext cx="4489685" cy="1931404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9C43FE0-F8B2-4E78-8A15-014F80EC80F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12" y="4153369"/>
            <a:ext cx="4323565" cy="202092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78DFCA7-8C68-4FAF-9C37-16FF558134C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925" y="4153369"/>
            <a:ext cx="4489685" cy="202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7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14B91-E3C5-4588-AB05-9CD84F996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Stručně závěrečné shrnutí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87BEB0C-EC83-4D4A-AB96-521C4354262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308" y="2468301"/>
            <a:ext cx="3595573" cy="151390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23C79B9-153D-4A5D-8127-8C4D2924E7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17966"/>
            <a:ext cx="4166724" cy="161457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93A1C8-5FD0-4660-BDF0-24BECD0940B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308" y="4082876"/>
            <a:ext cx="3595573" cy="213304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6E6394E-4454-4717-821D-8F66BEBE57E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082876"/>
            <a:ext cx="4166723" cy="213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8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913ED-2A11-475F-AE23-9654E7EB2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Otázky Vedoucího práce a 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DB4B4-2F9C-4122-A984-5D2A42013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875215"/>
            <a:ext cx="7729728" cy="3101983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sz="2400" dirty="0"/>
              <a:t>Jak se k Vašemu návrhu vyjádřila společnost?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Uveďte další vhodné metody řízení zásob, které lze aplikovat na daný výzkumný problém.</a:t>
            </a:r>
          </a:p>
        </p:txBody>
      </p:sp>
    </p:spTree>
    <p:extLst>
      <p:ext uri="{BB962C8B-B14F-4D97-AF65-F5344CB8AC3E}">
        <p14:creationId xmlns:p14="http://schemas.microsoft.com/office/powerpoint/2010/main" val="68825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25921-C7F1-469A-AD22-232D4151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26792"/>
            <a:ext cx="7729728" cy="1188720"/>
          </a:xfrm>
        </p:spPr>
        <p:txBody>
          <a:bodyPr>
            <a:normAutofit/>
          </a:bodyPr>
          <a:lstStyle/>
          <a:p>
            <a:r>
              <a:rPr lang="cs-CZ" sz="4000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9950C4-D71A-4342-8108-4B321206C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609640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228</TotalTime>
  <Words>156</Words>
  <Application>Microsoft Office PowerPoint</Application>
  <PresentationFormat>Širokoúhlá obrazovka</PresentationFormat>
  <Paragraphs>25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Racionalizace skladového hospodářství ve vybraném podniku</vt:lpstr>
      <vt:lpstr> Motivace a důvody k řešení daného problému </vt:lpstr>
      <vt:lpstr>Cíl práce</vt:lpstr>
      <vt:lpstr>Analýza skladového hospodářství </vt:lpstr>
      <vt:lpstr>Použité metody</vt:lpstr>
      <vt:lpstr>Dosažené výsledky Analýzy ABC</vt:lpstr>
      <vt:lpstr>Stručně závěrečné shrnutí</vt:lpstr>
      <vt:lpstr>Otázky Vedoucího práce a  oponenta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</dc:title>
  <dc:creator>Josef Buneš</dc:creator>
  <cp:lastModifiedBy>Josef Buneš</cp:lastModifiedBy>
  <cp:revision>20</cp:revision>
  <dcterms:created xsi:type="dcterms:W3CDTF">2020-05-30T18:05:15Z</dcterms:created>
  <dcterms:modified xsi:type="dcterms:W3CDTF">2020-06-09T21:58:54Z</dcterms:modified>
</cp:coreProperties>
</file>