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8" r:id="rId3"/>
    <p:sldId id="261" r:id="rId4"/>
    <p:sldId id="266" r:id="rId5"/>
    <p:sldId id="260" r:id="rId6"/>
    <p:sldId id="259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55BA8F4-E8AB-4791-A501-353FEB02F21D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AEB7EE3-B3CF-43B4-9C8D-30B1BA9305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8F4-E8AB-4791-A501-353FEB02F21D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7EE3-B3CF-43B4-9C8D-30B1BA9305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8F4-E8AB-4791-A501-353FEB02F21D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7EE3-B3CF-43B4-9C8D-30B1BA9305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8F4-E8AB-4791-A501-353FEB02F21D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7EE3-B3CF-43B4-9C8D-30B1BA9305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8F4-E8AB-4791-A501-353FEB02F21D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7EE3-B3CF-43B4-9C8D-30B1BA9305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8F4-E8AB-4791-A501-353FEB02F21D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7EE3-B3CF-43B4-9C8D-30B1BA9305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5BA8F4-E8AB-4791-A501-353FEB02F21D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EB7EE3-B3CF-43B4-9C8D-30B1BA9305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55BA8F4-E8AB-4791-A501-353FEB02F21D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AEB7EE3-B3CF-43B4-9C8D-30B1BA9305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8F4-E8AB-4791-A501-353FEB02F21D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7EE3-B3CF-43B4-9C8D-30B1BA9305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8F4-E8AB-4791-A501-353FEB02F21D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7EE3-B3CF-43B4-9C8D-30B1BA9305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8F4-E8AB-4791-A501-353FEB02F21D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B7EE3-B3CF-43B4-9C8D-30B1BA9305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55BA8F4-E8AB-4791-A501-353FEB02F21D}" type="datetimeFigureOut">
              <a:rPr lang="cs-CZ" smtClean="0"/>
              <a:pPr/>
              <a:t>10.06.2020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AEB7EE3-B3CF-43B4-9C8D-30B1BA9305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3571900"/>
          </a:xfrm>
        </p:spPr>
        <p:txBody>
          <a:bodyPr>
            <a:normAutofit/>
          </a:bodyPr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latin typeface="Arial" pitchFamily="34" charset="0"/>
                <a:cs typeface="Arial" pitchFamily="34" charset="0"/>
              </a:rPr>
              <a:t>Ústav technicko-technologický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Optimalizace rozvozových tras ve zvolené společnosti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2976" y="4286256"/>
            <a:ext cx="6400800" cy="1285884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práce: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Pavla Goldfingerová</a:t>
            </a:r>
          </a:p>
          <a:p>
            <a:pPr algn="l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práce: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Martina Hlatká</a:t>
            </a:r>
          </a:p>
          <a:p>
            <a:pPr algn="l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práce: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Jaroslav Mašek, PhD.</a:t>
            </a:r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Cíl práce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>
                <a:latin typeface="Arial" pitchFamily="34" charset="0"/>
                <a:cs typeface="Arial" pitchFamily="34" charset="0"/>
              </a:rPr>
              <a:t>Cílem práce je provést analýzu logistických procesů u zvolené společnosti, na základě výsledků navrhnout opatření, která povedou k zefektivnění logistických procesů zvoleného podniku.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Použité metody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Shromaždování a zpracování dat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Analýza a syntéza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Indukce a dedukce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Clark-Wrightova metoda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Zpracování výsledků a vyhodnocení výzkumu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Představení firmy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Lahůdky Zliv s.r.o.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Výrobní a distribuční činnost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Dvě varianty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tras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Dva automobily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Snížení délky tras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Snížení nákladů spojených s distribucí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Snížení časové náročnosti tras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Finanční úspora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Závěrečné shrnutí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Roční finanční úspora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Původní kilometry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Součastný stav </a:t>
            </a:r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71472" y="4000504"/>
          <a:ext cx="807249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509"/>
                <a:gridCol w="3016993"/>
                <a:gridCol w="3016993"/>
              </a:tblGrid>
              <a:tr h="370840">
                <a:tc>
                  <a:txBody>
                    <a:bodyPr/>
                    <a:lstStyle/>
                    <a:p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Původní počet kilometrů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Součastný počet kilometrů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První</a:t>
                      </a:r>
                      <a:r>
                        <a:rPr lang="cs-CZ" baseline="0" dirty="0" smtClean="0">
                          <a:latin typeface="Arial" pitchFamily="34" charset="0"/>
                          <a:cs typeface="Arial" pitchFamily="34" charset="0"/>
                        </a:rPr>
                        <a:t> varianta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110,77 Km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101,04 Km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Druhá varianta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95,35 Km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" pitchFamily="34" charset="0"/>
                          <a:cs typeface="Arial" pitchFamily="34" charset="0"/>
                        </a:rPr>
                        <a:t>82,89 Km</a:t>
                      </a:r>
                      <a:endParaRPr lang="cs-CZ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8596" y="2428868"/>
            <a:ext cx="8229600" cy="1069848"/>
          </a:xfrm>
        </p:spPr>
        <p:txBody>
          <a:bodyPr>
            <a:noAutofit/>
          </a:bodyPr>
          <a:lstStyle/>
          <a:p>
            <a:r>
              <a:rPr lang="cs-CZ" sz="7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Děkuji za pozornost</a:t>
            </a:r>
            <a:endParaRPr lang="cs-CZ" sz="7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Doplňující dotazy vedoucího BP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>
                <a:latin typeface="Arial" pitchFamily="34" charset="0"/>
                <a:cs typeface="Arial" pitchFamily="34" charset="0"/>
              </a:rPr>
              <a:t>Bude společnost Lahůdky Zliv s.r.o. provádět rozvoz svých výrobků na základě Vámi navržených tras?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Doplňující dotazy oponenta BP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>
                <a:latin typeface="Arial" pitchFamily="34" charset="0"/>
                <a:cs typeface="Arial" pitchFamily="34" charset="0"/>
              </a:rPr>
              <a:t>Jaké bylo kritérium optimální trasy - přepravní vzdálenost, čas nebo náklady?</a:t>
            </a:r>
          </a:p>
          <a:p>
            <a:pPr algn="just"/>
            <a:r>
              <a:rPr lang="cs-CZ" dirty="0" smtClean="0">
                <a:latin typeface="Arial" pitchFamily="34" charset="0"/>
                <a:cs typeface="Arial" pitchFamily="34" charset="0"/>
              </a:rPr>
              <a:t>Uvažovali jste při stanovení tras i s dopravní situací - kongesce, dopravní špičky a sedla?</a:t>
            </a:r>
          </a:p>
          <a:p>
            <a:pPr algn="just"/>
            <a:r>
              <a:rPr lang="cs-CZ" dirty="0" smtClean="0">
                <a:latin typeface="Arial" pitchFamily="34" charset="0"/>
                <a:cs typeface="Arial" pitchFamily="34" charset="0"/>
              </a:rPr>
              <a:t>Jaké řešení navrhujete při nepředvídané události na trase?</a:t>
            </a:r>
          </a:p>
          <a:p>
            <a:pPr algn="just"/>
            <a:r>
              <a:rPr lang="cs-CZ" dirty="0" smtClean="0">
                <a:latin typeface="Arial" pitchFamily="34" charset="0"/>
                <a:cs typeface="Arial" pitchFamily="34" charset="0"/>
              </a:rPr>
              <a:t>Do jaké míry budou Vaše návrhy aplikovány v podniku?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155</TotalTime>
  <Words>215</Words>
  <Application>Microsoft Office PowerPoint</Application>
  <PresentationFormat>Předvádění na obrazovce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Urbanistický</vt:lpstr>
      <vt:lpstr>Vysoká škola technická a ekonomická v Českých Budějovicích Ústav technicko-technologický  Optimalizace rozvozových tras ve zvolené společnosti</vt:lpstr>
      <vt:lpstr>Cíl práce</vt:lpstr>
      <vt:lpstr>Použité metody</vt:lpstr>
      <vt:lpstr>Představení firmy</vt:lpstr>
      <vt:lpstr>Dosažené výsledky a přínos práce</vt:lpstr>
      <vt:lpstr>Závěrečné shrnutí</vt:lpstr>
      <vt:lpstr>Děkuji za pozornost</vt:lpstr>
      <vt:lpstr>Doplňující dotazy vedoucího BP</vt:lpstr>
      <vt:lpstr>Doplňující dotazy oponenta BP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DELL</dc:creator>
  <cp:lastModifiedBy>DELL</cp:lastModifiedBy>
  <cp:revision>22</cp:revision>
  <dcterms:created xsi:type="dcterms:W3CDTF">2020-06-08T14:28:15Z</dcterms:created>
  <dcterms:modified xsi:type="dcterms:W3CDTF">2020-06-10T18:05:34Z</dcterms:modified>
</cp:coreProperties>
</file>