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63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00060-62D4-4411-A79F-11AB61836F76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468CC-6E43-4442-9D58-A60975374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61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468CC-6E43-4442-9D58-A609753744B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84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394CF-D93C-44E9-A7F7-0C9CC5897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4143" y="1076796"/>
            <a:ext cx="9028045" cy="1547134"/>
          </a:xfrm>
        </p:spPr>
        <p:txBody>
          <a:bodyPr>
            <a:norm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Českých Budějovicích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EFC5C6-FFF1-46E9-BA70-BEE7F0961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6694" y="5163454"/>
            <a:ext cx="8915399" cy="1126283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Autorka : Lenka Škaloudová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Vedoucí : doc. Ing. Ján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Ližbetin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Oponent: prof. Ing. Gabriel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Fedorko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82748D6-F8F6-4555-9F88-3A7780DFB529}"/>
              </a:ext>
            </a:extLst>
          </p:cNvPr>
          <p:cNvSpPr txBox="1">
            <a:spLocks/>
          </p:cNvSpPr>
          <p:nvPr/>
        </p:nvSpPr>
        <p:spPr>
          <a:xfrm>
            <a:off x="2589212" y="2239617"/>
            <a:ext cx="8110330" cy="181223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Racionalizace zásobovací logistiky ve vybraném podniku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F4E01D11-2FF0-4E7F-A4DE-01C22F1F263D}"/>
              </a:ext>
            </a:extLst>
          </p:cNvPr>
          <p:cNvSpPr txBox="1">
            <a:spLocks/>
          </p:cNvSpPr>
          <p:nvPr/>
        </p:nvSpPr>
        <p:spPr>
          <a:xfrm>
            <a:off x="10812188" y="6480465"/>
            <a:ext cx="1379812" cy="377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10.6.2020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6FFE015-50D3-40BC-810E-CF70E14A6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9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3A798-01EC-4767-A242-9E979A79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k práci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4C9D4576-DADC-4272-A042-57BB03AEED21}"/>
              </a:ext>
            </a:extLst>
          </p:cNvPr>
          <p:cNvSpPr txBox="1">
            <a:spLocks/>
          </p:cNvSpPr>
          <p:nvPr/>
        </p:nvSpPr>
        <p:spPr>
          <a:xfrm>
            <a:off x="2973524" y="2665742"/>
            <a:ext cx="6046298" cy="893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Problematika chybějícího materiálu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732EBC9-9B34-4C44-A58C-A60653DB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2973525" y="2665741"/>
            <a:ext cx="8134742" cy="924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práce je analýza stávající zásobovací logistiky ve firmě, působící v oblasti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automotive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Na základě analýzy budou navrhnuta logistická řešení k eliminaci zjištěných nedostatků.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348C588-3655-4430-8B54-939F7F995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2973524" y="2665742"/>
            <a:ext cx="4104609" cy="520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logistických prostojů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Příčiny prostojů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Opatření jak prostojům předejít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4FE6265-EFF7-405F-A705-3A889E415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7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2973525" y="2665742"/>
            <a:ext cx="3246653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Metoda Kanban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Sběr informací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E0AAFF6-3843-4D63-A716-A7273B66E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Výsledky práce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2973524" y="2665742"/>
            <a:ext cx="7039719" cy="140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Nedostatečná kapacita dodavatele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Nepredikovatelná spotřeba jednotlivých variant materiálu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0ACF355-16D4-4CB4-A40B-C6601973A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9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3125922" y="3168926"/>
            <a:ext cx="4465853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Pojistná zásoba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268CBE-5B7C-4BAF-830D-0DC0E3426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CD0C0C6-55D7-44BD-8E40-EE6CB7CD6918}"/>
              </a:ext>
            </a:extLst>
          </p:cNvPr>
          <p:cNvSpPr txBox="1">
            <a:spLocks/>
          </p:cNvSpPr>
          <p:nvPr/>
        </p:nvSpPr>
        <p:spPr>
          <a:xfrm>
            <a:off x="3125923" y="2727431"/>
            <a:ext cx="4465853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Sestavení návrhu nové koncepce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1CF2A13-0961-4128-B558-D3E05A945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922" y="3809485"/>
            <a:ext cx="7045130" cy="205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vedoucího práce a oponenta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2973524" y="2665742"/>
            <a:ext cx="6817590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Prezentování výsledků v podniku a jejich reakce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BB8900EF-3DDA-4BB7-BC4F-C0576494A5CA}"/>
              </a:ext>
            </a:extLst>
          </p:cNvPr>
          <p:cNvSpPr txBox="1">
            <a:spLocks/>
          </p:cNvSpPr>
          <p:nvPr/>
        </p:nvSpPr>
        <p:spPr>
          <a:xfrm>
            <a:off x="2973524" y="3788812"/>
            <a:ext cx="6817590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Systém provozu u zásobovacích vozíků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11854EA-A367-41B2-B5CE-B70B1745ECC8}"/>
              </a:ext>
            </a:extLst>
          </p:cNvPr>
          <p:cNvSpPr txBox="1">
            <a:spLocks/>
          </p:cNvSpPr>
          <p:nvPr/>
        </p:nvSpPr>
        <p:spPr>
          <a:xfrm>
            <a:off x="2973524" y="4308960"/>
            <a:ext cx="6817590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Nedostatečné počítačové simulace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261F3555-BF04-4D11-B6DB-A792CAD611E6}"/>
              </a:ext>
            </a:extLst>
          </p:cNvPr>
          <p:cNvSpPr txBox="1">
            <a:spLocks/>
          </p:cNvSpPr>
          <p:nvPr/>
        </p:nvSpPr>
        <p:spPr>
          <a:xfrm>
            <a:off x="2973524" y="4829108"/>
            <a:ext cx="6817590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Pojem „logistické náklady“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C0EB5BA-1D39-4129-9FDA-097344904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1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89F67E-9F65-493F-93C2-CC69E18E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196" y="2148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778E753-2ED4-4CEF-A75E-1FB93604C41A}"/>
              </a:ext>
            </a:extLst>
          </p:cNvPr>
          <p:cNvSpPr txBox="1">
            <a:spLocks/>
          </p:cNvSpPr>
          <p:nvPr/>
        </p:nvSpPr>
        <p:spPr>
          <a:xfrm>
            <a:off x="5388070" y="3168926"/>
            <a:ext cx="3268250" cy="52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Lenka Škaloudová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B920ED1-80B8-47A1-A801-76BEF71F3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913" y="180635"/>
            <a:ext cx="1116361" cy="112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8957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543</TotalTime>
  <Words>145</Words>
  <Application>Microsoft Office PowerPoint</Application>
  <PresentationFormat>Širokoúhlá obrazovka</PresentationFormat>
  <Paragraphs>31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Stébla</vt:lpstr>
      <vt:lpstr>Vysoká škola technická a ekonomická  v Českých Budějovicích </vt:lpstr>
      <vt:lpstr>Motivace k práci</vt:lpstr>
      <vt:lpstr>Cíl práce</vt:lpstr>
      <vt:lpstr>Výzkumné otázky</vt:lpstr>
      <vt:lpstr>Metodika práce</vt:lpstr>
      <vt:lpstr>Výsledky práce</vt:lpstr>
      <vt:lpstr>Shrnutí</vt:lpstr>
      <vt:lpstr>Otázky vedoucího práce a oponenta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Racionalizace zásobovací logistiky ve vybraném podniku</dc:title>
  <dc:creator>Jirka</dc:creator>
  <cp:lastModifiedBy>Jirka Skaloud</cp:lastModifiedBy>
  <cp:revision>18</cp:revision>
  <dcterms:created xsi:type="dcterms:W3CDTF">2020-05-31T17:38:51Z</dcterms:created>
  <dcterms:modified xsi:type="dcterms:W3CDTF">2020-06-09T17:30:39Z</dcterms:modified>
</cp:coreProperties>
</file>