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94291" autoAdjust="0"/>
  </p:normalViewPr>
  <p:slideViewPr>
    <p:cSldViewPr snapToGrid="0">
      <p:cViewPr varScale="1">
        <p:scale>
          <a:sx n="85" d="100"/>
          <a:sy n="85" d="100"/>
        </p:scale>
        <p:origin x="630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D00060-62D4-4411-A79F-11AB61836F76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468CC-6E43-4442-9D58-A60975374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614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468CC-6E43-4442-9D58-A609753744B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842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E394CF-D93C-44E9-A7F7-0C9CC5897D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4143" y="1076796"/>
            <a:ext cx="9028045" cy="1547134"/>
          </a:xfrm>
        </p:spPr>
        <p:txBody>
          <a:bodyPr>
            <a:normAutofit/>
          </a:bodyPr>
          <a:lstStyle/>
          <a:p>
            <a:pPr algn="ctr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Vysoká škola technická a ekonomická 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 Českých Budějovicích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3EFC5C6-FFF1-46E9-BA70-BEE7F0961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6694" y="5163454"/>
            <a:ext cx="8915399" cy="1126283"/>
          </a:xfrm>
        </p:spPr>
        <p:txBody>
          <a:bodyPr>
            <a:normAutofit fontScale="92500" lnSpcReduction="20000"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Autorka : Lenka Škaloudová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Vedoucí : doc. Ing. Ján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Ližbetin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PhD.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Oponent: prof. Ing. Gabriel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Fedorko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PhD.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182748D6-F8F6-4555-9F88-3A7780DFB529}"/>
              </a:ext>
            </a:extLst>
          </p:cNvPr>
          <p:cNvSpPr txBox="1">
            <a:spLocks/>
          </p:cNvSpPr>
          <p:nvPr/>
        </p:nvSpPr>
        <p:spPr>
          <a:xfrm>
            <a:off x="2589212" y="2239617"/>
            <a:ext cx="8110330" cy="1812237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b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Racionalizace zásobovací logistiky ve vybraném podniku</a:t>
            </a:r>
          </a:p>
        </p:txBody>
      </p:sp>
      <p:sp>
        <p:nvSpPr>
          <p:cNvPr id="7" name="Podnadpis 2">
            <a:extLst>
              <a:ext uri="{FF2B5EF4-FFF2-40B4-BE49-F238E27FC236}">
                <a16:creationId xmlns:a16="http://schemas.microsoft.com/office/drawing/2014/main" id="{F4E01D11-2FF0-4E7F-A4DE-01C22F1F263D}"/>
              </a:ext>
            </a:extLst>
          </p:cNvPr>
          <p:cNvSpPr txBox="1">
            <a:spLocks/>
          </p:cNvSpPr>
          <p:nvPr/>
        </p:nvSpPr>
        <p:spPr>
          <a:xfrm>
            <a:off x="10812188" y="6480465"/>
            <a:ext cx="1379812" cy="3775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10.6.2020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66FFE015-50D3-40BC-810E-CF70E14A67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3913" y="180635"/>
            <a:ext cx="1116361" cy="1126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798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F3A798-01EC-4767-A242-9E979A791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Motivace k práci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4C9D4576-DADC-4272-A042-57BB03AEED21}"/>
              </a:ext>
            </a:extLst>
          </p:cNvPr>
          <p:cNvSpPr txBox="1">
            <a:spLocks/>
          </p:cNvSpPr>
          <p:nvPr/>
        </p:nvSpPr>
        <p:spPr>
          <a:xfrm>
            <a:off x="2973524" y="2665742"/>
            <a:ext cx="6046298" cy="893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Problematika chybějícího materiálu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732EBC9-9B34-4C44-A58C-A60653DB22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3913" y="180635"/>
            <a:ext cx="1116361" cy="1126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412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2389F67E-9F65-493F-93C2-CC69E18EE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E778E753-2ED4-4CEF-A75E-1FB93604C41A}"/>
              </a:ext>
            </a:extLst>
          </p:cNvPr>
          <p:cNvSpPr txBox="1">
            <a:spLocks/>
          </p:cNvSpPr>
          <p:nvPr/>
        </p:nvSpPr>
        <p:spPr>
          <a:xfrm>
            <a:off x="2973525" y="2665741"/>
            <a:ext cx="8134742" cy="9241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Cílem práce je analýza stávající zásobovací logistiky ve firmě, působící v oblasti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automotive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Na základě analýzy budou navrhnuta logistická řešení k eliminaci zjištěných nedostatků.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348C588-3655-4430-8B54-939F7F9957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3913" y="180635"/>
            <a:ext cx="1116361" cy="1126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863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2389F67E-9F65-493F-93C2-CC69E18EE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Výzkumné otázky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E778E753-2ED4-4CEF-A75E-1FB93604C41A}"/>
              </a:ext>
            </a:extLst>
          </p:cNvPr>
          <p:cNvSpPr txBox="1">
            <a:spLocks/>
          </p:cNvSpPr>
          <p:nvPr/>
        </p:nvSpPr>
        <p:spPr>
          <a:xfrm>
            <a:off x="2973524" y="2665742"/>
            <a:ext cx="4104609" cy="5201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Analýza logistických prostojů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Příčiny prostojů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Opatření jak prostojům předejít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4FE6265-EFF7-405F-A705-3A889E4153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3913" y="180635"/>
            <a:ext cx="1116361" cy="1126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976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2389F67E-9F65-493F-93C2-CC69E18EE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Metodika práce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E778E753-2ED4-4CEF-A75E-1FB93604C41A}"/>
              </a:ext>
            </a:extLst>
          </p:cNvPr>
          <p:cNvSpPr txBox="1">
            <a:spLocks/>
          </p:cNvSpPr>
          <p:nvPr/>
        </p:nvSpPr>
        <p:spPr>
          <a:xfrm>
            <a:off x="2973525" y="2665742"/>
            <a:ext cx="3246653" cy="1280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Metoda Kanban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Sběr informací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E0AAFF6-3843-4D63-A716-A7273B66EF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3913" y="180635"/>
            <a:ext cx="1116361" cy="1126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09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2389F67E-9F65-493F-93C2-CC69E18EE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Výsledky práce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E778E753-2ED4-4CEF-A75E-1FB93604C41A}"/>
              </a:ext>
            </a:extLst>
          </p:cNvPr>
          <p:cNvSpPr txBox="1">
            <a:spLocks/>
          </p:cNvSpPr>
          <p:nvPr/>
        </p:nvSpPr>
        <p:spPr>
          <a:xfrm>
            <a:off x="2973524" y="2665742"/>
            <a:ext cx="7039719" cy="14095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Nedostatečná kapacita dodavatele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Nepredikovatelná spotřeba jednotlivých variant materiálu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0ACF355-16D4-4CB4-A40B-C6601973AB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3913" y="180635"/>
            <a:ext cx="1116361" cy="1126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191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2389F67E-9F65-493F-93C2-CC69E18EE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Shrnutí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E778E753-2ED4-4CEF-A75E-1FB93604C41A}"/>
              </a:ext>
            </a:extLst>
          </p:cNvPr>
          <p:cNvSpPr txBox="1">
            <a:spLocks/>
          </p:cNvSpPr>
          <p:nvPr/>
        </p:nvSpPr>
        <p:spPr>
          <a:xfrm>
            <a:off x="3125922" y="3168926"/>
            <a:ext cx="4465853" cy="520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Pojistná zásoba 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F268CBE-5B7C-4BAF-830D-0DC0E3426C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3913" y="180635"/>
            <a:ext cx="1116361" cy="1126284"/>
          </a:xfrm>
          <a:prstGeom prst="rect">
            <a:avLst/>
          </a:prstGeom>
        </p:spPr>
      </p:pic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9CD0C0C6-55D7-44BD-8E40-EE6CB7CD6918}"/>
              </a:ext>
            </a:extLst>
          </p:cNvPr>
          <p:cNvSpPr txBox="1">
            <a:spLocks/>
          </p:cNvSpPr>
          <p:nvPr/>
        </p:nvSpPr>
        <p:spPr>
          <a:xfrm>
            <a:off x="3125923" y="2727431"/>
            <a:ext cx="4465853" cy="520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Sestavení návrhu nové koncepce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51CF2A13-0961-4128-B558-D3E05A9452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5922" y="3809485"/>
            <a:ext cx="7045130" cy="2056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426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2389F67E-9F65-493F-93C2-CC69E18EE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Otázky vedoucího práce a oponenta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E778E753-2ED4-4CEF-A75E-1FB93604C41A}"/>
              </a:ext>
            </a:extLst>
          </p:cNvPr>
          <p:cNvSpPr txBox="1">
            <a:spLocks/>
          </p:cNvSpPr>
          <p:nvPr/>
        </p:nvSpPr>
        <p:spPr>
          <a:xfrm>
            <a:off x="2973524" y="2665742"/>
            <a:ext cx="6817590" cy="520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Prezentování výsledků v podniku a jejich reakce</a:t>
            </a:r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BB8900EF-3DDA-4BB7-BC4F-C0576494A5CA}"/>
              </a:ext>
            </a:extLst>
          </p:cNvPr>
          <p:cNvSpPr txBox="1">
            <a:spLocks/>
          </p:cNvSpPr>
          <p:nvPr/>
        </p:nvSpPr>
        <p:spPr>
          <a:xfrm>
            <a:off x="2973524" y="3788812"/>
            <a:ext cx="6817590" cy="520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Systém provozu u zásobovacích vozíků</a:t>
            </a:r>
          </a:p>
        </p:txBody>
      </p:sp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911854EA-A367-41B2-B5CE-B70B1745ECC8}"/>
              </a:ext>
            </a:extLst>
          </p:cNvPr>
          <p:cNvSpPr txBox="1">
            <a:spLocks/>
          </p:cNvSpPr>
          <p:nvPr/>
        </p:nvSpPr>
        <p:spPr>
          <a:xfrm>
            <a:off x="2973524" y="4308960"/>
            <a:ext cx="6817590" cy="520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Nedostatečné počítačové simulace</a:t>
            </a:r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261F3555-BF04-4D11-B6DB-A792CAD611E6}"/>
              </a:ext>
            </a:extLst>
          </p:cNvPr>
          <p:cNvSpPr txBox="1">
            <a:spLocks/>
          </p:cNvSpPr>
          <p:nvPr/>
        </p:nvSpPr>
        <p:spPr>
          <a:xfrm>
            <a:off x="2973524" y="4829108"/>
            <a:ext cx="6817590" cy="520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Pojem „logistické náklady“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C0EB5BA-1D39-4129-9FDA-097344904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3913" y="180635"/>
            <a:ext cx="1116361" cy="1126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61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2389F67E-9F65-493F-93C2-CC69E18EE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3196" y="2148110"/>
            <a:ext cx="8911687" cy="1280890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Děkuji za pozornost </a:t>
            </a: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E778E753-2ED4-4CEF-A75E-1FB93604C41A}"/>
              </a:ext>
            </a:extLst>
          </p:cNvPr>
          <p:cNvSpPr txBox="1">
            <a:spLocks/>
          </p:cNvSpPr>
          <p:nvPr/>
        </p:nvSpPr>
        <p:spPr>
          <a:xfrm>
            <a:off x="5388070" y="3168926"/>
            <a:ext cx="3268250" cy="520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Lenka Škaloudová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B920ED1-80B8-47A1-A801-76BEF71F34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3913" y="180635"/>
            <a:ext cx="1116361" cy="1126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589570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543</TotalTime>
  <Words>145</Words>
  <Application>Microsoft Office PowerPoint</Application>
  <PresentationFormat>Širokoúhlá obrazovka</PresentationFormat>
  <Paragraphs>31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Stébla</vt:lpstr>
      <vt:lpstr>Vysoká škola technická a ekonomická  v Českých Budějovicích </vt:lpstr>
      <vt:lpstr>Motivace k práci</vt:lpstr>
      <vt:lpstr>Cíl práce</vt:lpstr>
      <vt:lpstr>Výzkumné otázky</vt:lpstr>
      <vt:lpstr>Metodika práce</vt:lpstr>
      <vt:lpstr>Výsledky práce</vt:lpstr>
      <vt:lpstr>Shrnutí</vt:lpstr>
      <vt:lpstr>Otázky vedoucího práce a oponenta</vt:lpstr>
      <vt:lpstr>Děkuji za pozornost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 Racionalizace zásobovací logistiky ve vybraném podniku</dc:title>
  <dc:creator>Jirka</dc:creator>
  <cp:lastModifiedBy>Jirka Skaloud</cp:lastModifiedBy>
  <cp:revision>18</cp:revision>
  <dcterms:created xsi:type="dcterms:W3CDTF">2020-05-31T17:38:51Z</dcterms:created>
  <dcterms:modified xsi:type="dcterms:W3CDTF">2020-06-09T17:30:39Z</dcterms:modified>
</cp:coreProperties>
</file>