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0" r:id="rId19"/>
    <p:sldId id="261" r:id="rId20"/>
    <p:sldId id="263" r:id="rId21"/>
    <p:sldId id="26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6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3503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50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41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46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06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0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01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2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9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00D5CA6-66E2-4609-A791-9428639D308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C4159A6-1585-4BC7-B145-C1BA9CE7E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3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D001B-B9B9-42C7-A505-8E4E622F1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741" y="573258"/>
            <a:ext cx="8001000" cy="2971801"/>
          </a:xfrm>
        </p:spPr>
        <p:txBody>
          <a:bodyPr>
            <a:normAutofit/>
          </a:bodyPr>
          <a:lstStyle/>
          <a:p>
            <a:pPr algn="r"/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Návrh zefektivnění dopravní obsluhy obce Lednice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AA74A0-F1BD-4813-A44D-F2D82C1D3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9941" y="3970476"/>
            <a:ext cx="6400800" cy="194733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Kovalenko Maksym</a:t>
            </a:r>
          </a:p>
          <a:p>
            <a:pPr algn="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Jiří Čejka, Ph.D.</a:t>
            </a:r>
          </a:p>
          <a:p>
            <a:pPr algn="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Ing. Vladimír Faltus, Ph.D</a:t>
            </a:r>
          </a:p>
          <a:p>
            <a:pPr algn="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32323A41-8CF0-4DD4-87A9-892557154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800" y="3970476"/>
            <a:ext cx="2133941" cy="213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4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6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87556"/>
            <a:ext cx="8258527" cy="4628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184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7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93110"/>
            <a:ext cx="8258527" cy="4616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2661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8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11819" y="1493110"/>
            <a:ext cx="8168361" cy="4616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349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9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11819" y="1628368"/>
            <a:ext cx="8168361" cy="434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6457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10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7586" y="1628368"/>
            <a:ext cx="7956827" cy="434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2139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11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7586" y="1723607"/>
            <a:ext cx="7956827" cy="41559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331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12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95150" y="1723607"/>
            <a:ext cx="7401698" cy="41559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4578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13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9989" y="1723607"/>
            <a:ext cx="7152019" cy="41559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7840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B5355-F271-4550-9A1F-3DD4D384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758952"/>
            <a:ext cx="9418320" cy="1298448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a opatření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E6D2A-D58E-4848-BF9B-235D7030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2785404"/>
            <a:ext cx="9418320" cy="243371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Dodržení jízdního řádu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Navýšení počtu autobusových spojů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komfortu autobusového nádraží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80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B5355-F271-4550-9A1F-3DD4D384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758952"/>
            <a:ext cx="9418320" cy="1298448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E6D2A-D58E-4848-BF9B-235D7030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2785404"/>
            <a:ext cx="9418320" cy="243371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Nespokojenost s vybavením autobusového nádraží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Nedostatečnost představené nabídky autobusových spojů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9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3BC39-5346-4C64-8C90-938C8F56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732927"/>
            <a:ext cx="9418320" cy="129844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Cíl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FAC89B-704E-445D-8E38-1297576AA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2739683"/>
            <a:ext cx="9418320" cy="240909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práce je analýza současného stavu linek veřejné hromadné dopravy v obci Lednice, řešení jejich návaznosti. Součásti práce budou návrhy možného zefektivnění skutečné kvality dopravy ve zvolené obci. 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77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B5355-F271-4550-9A1F-3DD4D384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330591"/>
            <a:ext cx="9418320" cy="78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Doplňující otázky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E6D2A-D58E-4848-BF9B-235D7030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1629039"/>
            <a:ext cx="9418320" cy="48983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Myslíte si, že vámi navrženou organizovanou dopravu v oblasti Lednice je možné beze změn využít při organizaci dopravy zejména s ohledem na maximální </a:t>
            </a:r>
            <a:r>
              <a:rPr lang="cs-CZ" sz="2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vypravenost</a:t>
            </a: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obsluhujících vozidel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je dle vás budoucnost v železniční trati Břeclav - Boří Les - Lednice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posílení autobusových linek pro obec Lednice doporučujete?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jakých prostředků by měl být hrazen posílený provoz autobusové dopravy?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Považujete za účelné posílit provoz veřejné dopravy i pro turistické účely? Preferoval byste autobusy nebo vlaky? Je obec Lednice propojena dostatečně s okolními turistickými cíli? Je veřejná doprava pro turisty srozumitelná? </a:t>
            </a:r>
            <a:endParaRPr lang="ru-RU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20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hade val="98000"/>
                <a:satMod val="130000"/>
                <a:lumMod val="102000"/>
              </a:schemeClr>
            </a:gs>
            <a:gs pos="100000">
              <a:schemeClr val="bg1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5A1FC82-21A0-43EE-948C-135D93A5D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F83622-9C51-462D-849C-7930BC3F9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406"/>
            <a:ext cx="12192000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7FA54-11FD-450A-B6F3-8D9797125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758953"/>
            <a:ext cx="9418320" cy="29440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6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797C01-AD12-4343-9A8C-6E992C1A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9"/>
            <a:ext cx="12192000" cy="266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B5355-F271-4550-9A1F-3DD4D384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758952"/>
            <a:ext cx="9418320" cy="1298448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</a:t>
            </a:r>
            <a:r>
              <a:rPr lang="cs-CZ" sz="4000" dirty="0"/>
              <a:t>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endParaRPr lang="ru-RU" sz="4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E6D2A-D58E-4848-BF9B-235D7030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2785404"/>
            <a:ext cx="9418320" cy="243371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č. 1: Jsou cestující spokojení s kvalitou nástupního a přestupního terminálu v obci Lednice?</a:t>
            </a:r>
          </a:p>
          <a:p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č. 2: Jsou cestující spokojení s nabídkou spojů, představených v obci Lednice?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2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B5355-F271-4550-9A1F-3DD4D384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758952"/>
            <a:ext cx="9418320" cy="1298448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E6D2A-D58E-4848-BF9B-235D7030C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840" y="2785404"/>
            <a:ext cx="9418320" cy="243371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 sběru dat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 zpracování dat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Anketní metoda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1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736" y="1336432"/>
            <a:ext cx="8258528" cy="4930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089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2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57556"/>
            <a:ext cx="8258528" cy="468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55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3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78006"/>
            <a:ext cx="8258528" cy="4647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543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4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83062"/>
            <a:ext cx="8258528" cy="4636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575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F3D88-6D3A-4799-AEF2-43C17FC7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57724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Otázka číslo 5</a:t>
            </a:r>
            <a:endParaRPr lang="ru-RU" sz="32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AF37F4-8B57-4C2F-8DCB-ADF0667B2A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736" y="1483062"/>
            <a:ext cx="8258527" cy="4636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1743954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291</Words>
  <Application>Microsoft Office PowerPoint</Application>
  <PresentationFormat>Широкоэкранный</PresentationFormat>
  <Paragraphs>41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Century Schoolbook</vt:lpstr>
      <vt:lpstr>Wingdings 2</vt:lpstr>
      <vt:lpstr>Вид</vt:lpstr>
      <vt:lpstr>Návrh zefektivnění dopravní obsluhy obce Lednice</vt:lpstr>
      <vt:lpstr>Cíl práce</vt:lpstr>
      <vt:lpstr>Výzkumné otázky</vt:lpstr>
      <vt:lpstr>Použité metody</vt:lpstr>
      <vt:lpstr>Otázka číslo 1</vt:lpstr>
      <vt:lpstr>Otázka číslo 2</vt:lpstr>
      <vt:lpstr>Otázka číslo 3</vt:lpstr>
      <vt:lpstr>Otázka číslo 4</vt:lpstr>
      <vt:lpstr>Otázka číslo 5</vt:lpstr>
      <vt:lpstr>Otázka číslo 6</vt:lpstr>
      <vt:lpstr>Otázka číslo 7</vt:lpstr>
      <vt:lpstr>Otázka číslo 8</vt:lpstr>
      <vt:lpstr>Otázka číslo 9</vt:lpstr>
      <vt:lpstr>Otázka číslo 10</vt:lpstr>
      <vt:lpstr>Otázka číslo 11</vt:lpstr>
      <vt:lpstr>Otázka číslo 12</vt:lpstr>
      <vt:lpstr>Otázka číslo 13</vt:lpstr>
      <vt:lpstr>Návrhy a opatření </vt:lpstr>
      <vt:lpstr>Závěrečné shrnutí </vt:lpstr>
      <vt:lpstr>Doplňující otázky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zefektivnění dopravní obsluhy obce Lednice</dc:title>
  <dc:creator>Yana Sternad</dc:creator>
  <cp:lastModifiedBy>Yana Sternad</cp:lastModifiedBy>
  <cp:revision>6</cp:revision>
  <dcterms:created xsi:type="dcterms:W3CDTF">2020-06-10T17:20:29Z</dcterms:created>
  <dcterms:modified xsi:type="dcterms:W3CDTF">2020-06-10T18:46:55Z</dcterms:modified>
</cp:coreProperties>
</file>